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/>
          <p:nvPr>
            <p:ph type="body" sz="quarter" idx="1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9" indent="-390769" algn="ctr">
              <a:spcBef>
                <a:spcPts val="0"/>
              </a:spcBef>
              <a:defRPr i="1" sz="3200"/>
            </a:lvl2pPr>
            <a:lvl3pPr marL="1660769" indent="-390769" algn="ctr">
              <a:spcBef>
                <a:spcPts val="0"/>
              </a:spcBef>
              <a:defRPr i="1" sz="3200"/>
            </a:lvl3pPr>
            <a:lvl4pPr marL="2295769" indent="-390769" algn="ctr">
              <a:spcBef>
                <a:spcPts val="0"/>
              </a:spcBef>
              <a:defRPr i="1" sz="3200"/>
            </a:lvl4pPr>
            <a:lvl5pPr marL="2930769" indent="-390769" algn="ctr">
              <a:spcBef>
                <a:spcPts val="0"/>
              </a:spcBef>
              <a:defRPr i="1"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「在此輸入名言語錄。」"/>
          <p:cNvSpPr txBox="1"/>
          <p:nvPr>
            <p:ph type="body" sz="quarter" idx="2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從多草的沙丘上欣賞海灘和大海的景色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從多草的沙丘上欣賞海灘和大海的景色"/>
          <p:cNvSpPr/>
          <p:nvPr>
            <p:ph type="pic" idx="21"/>
          </p:nvPr>
        </p:nvSpPr>
        <p:spPr>
          <a:xfrm>
            <a:off x="3125967" y="-393700"/>
            <a:ext cx="18135603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短柵欄前，蒼鷺低飛在海灘上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兩座山丘之間的砂石路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兩座山丘之間的砂石路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短柵欄前，蒼鷺低飛在海灘上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從多草的沙丘上欣賞海灘和大海的景色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home.jpeg" descr="home.jpeg"/>
          <p:cNvPicPr>
            <a:picLocks noChangeAspect="1"/>
          </p:cNvPicPr>
          <p:nvPr/>
        </p:nvPicPr>
        <p:blipFill>
          <a:blip r:embed="rId2">
            <a:extLst/>
          </a:blip>
          <a:srcRect l="0" t="2777" r="12396" b="14851"/>
          <a:stretch>
            <a:fillRect/>
          </a:stretch>
        </p:blipFill>
        <p:spPr>
          <a:xfrm>
            <a:off x="-83940" y="-14685"/>
            <a:ext cx="24526671" cy="1374538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按兩下來編輯"/>
          <p:cNvSpPr txBox="1"/>
          <p:nvPr>
            <p:ph type="title" idx="4294967295"/>
          </p:nvPr>
        </p:nvSpPr>
        <p:spPr>
          <a:xfrm>
            <a:off x="1182253" y="-4953400"/>
            <a:ext cx="5213850" cy="2309947"/>
          </a:xfrm>
          <a:prstGeom prst="rect">
            <a:avLst/>
          </a:prstGeom>
        </p:spPr>
        <p:txBody>
          <a:bodyPr/>
          <a:lstStyle/>
          <a:p>
            <a:pPr defTabSz="520065">
              <a:defRPr sz="6600"/>
            </a:pPr>
          </a:p>
        </p:txBody>
      </p:sp>
      <p:sp>
        <p:nvSpPr>
          <p:cNvPr id="121" name="MFEE40 第一組 ： 吳俞楷 • 甘育瑞 • 吳姿潁 • 林昭佑 • 周意婕 • 鄭兆敏"/>
          <p:cNvSpPr txBox="1"/>
          <p:nvPr>
            <p:ph type="body" sz="quarter" idx="4294967295"/>
          </p:nvPr>
        </p:nvSpPr>
        <p:spPr>
          <a:xfrm>
            <a:off x="12320653" y="10819272"/>
            <a:ext cx="11119646" cy="981035"/>
          </a:xfrm>
          <a:prstGeom prst="rect">
            <a:avLst/>
          </a:prstGeom>
        </p:spPr>
        <p:txBody>
          <a:bodyPr/>
          <a:lstStyle/>
          <a:p>
            <a:pPr marL="0" indent="0" algn="ctr" defTabSz="330200">
              <a:spcBef>
                <a:spcPts val="0"/>
              </a:spcBef>
              <a:buSzTx/>
              <a:buNone/>
              <a:defRPr sz="2700">
                <a:solidFill>
                  <a:srgbClr val="9DFFF1"/>
                </a:solidFill>
              </a:defRPr>
            </a:pPr>
            <a:r>
              <a:t>MFEE40 第一組 ： 吳俞楷 • 甘育瑞 • 吳姿潁 • 林昭佑 • 周意婕 • 鄭兆敏</a:t>
            </a:r>
            <a:r>
              <a:rPr>
                <a:solidFill>
                  <a:srgbClr val="000000"/>
                </a:solidFill>
              </a:rPr>
              <a:t> </a:t>
            </a:r>
          </a:p>
        </p:txBody>
      </p:sp>
      <p:pic>
        <p:nvPicPr>
          <p:cNvPr id="122" name="lhkOnbqfoTm5sfClOzURlRYr0pWr_uB-P3ifvVqT-HrQ_N5EPVxyeKC_qpFyTfHqkXIk6tburNO_cFDDFaoMLgzoA9mAKE_NJ7Y5N1ZDUz-fO4tjjUPRfdXPn6gV4Fi-bK0weJpC8jTDUboWEGgYALpHPA=s2048.png" descr="lhkOnbqfoTm5sfClOzURlRYr0pWr_uB-P3ifvVqT-HrQ_N5EPVxyeKC_qpFyTfHqkXIk6tburNO_cFDDFaoMLgzoA9mAKE_NJ7Y5N1ZDUz-fO4tjjUPRfdXPn6gV4Fi-bK0weJpC8jTDUboWEGgYALpHPA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42800" y="-7061200"/>
            <a:ext cx="6096000" cy="609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logo icon.png" descr="logo ic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643" y="-9174030"/>
            <a:ext cx="4783070" cy="470422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WORTH THE WEIGHT"/>
          <p:cNvSpPr txBox="1"/>
          <p:nvPr/>
        </p:nvSpPr>
        <p:spPr>
          <a:xfrm>
            <a:off x="-883382" y="-3390402"/>
            <a:ext cx="9472814" cy="69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08990">
              <a:defRPr sz="3900"/>
            </a:lvl1pPr>
          </a:lstStyle>
          <a:p>
            <a:pPr/>
            <a:r>
              <a:t>WORTH THE WEIGHT</a:t>
            </a:r>
          </a:p>
        </p:txBody>
      </p:sp>
      <p:pic>
        <p:nvPicPr>
          <p:cNvPr id="125" name="logo.svg" descr="logo.svg"/>
          <p:cNvPicPr>
            <a:picLocks noChangeAspect="1"/>
          </p:cNvPicPr>
          <p:nvPr/>
        </p:nvPicPr>
        <p:blipFill>
          <a:blip r:embed="rId5">
            <a:extLst/>
          </a:blip>
          <a:srcRect l="684" t="2316" r="684" b="758"/>
          <a:stretch>
            <a:fillRect/>
          </a:stretch>
        </p:blipFill>
        <p:spPr>
          <a:xfrm>
            <a:off x="14638205" y="3316089"/>
            <a:ext cx="6484705" cy="63726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s-blur.jpeg" descr="fs-blur.jpeg"/>
          <p:cNvPicPr>
            <a:picLocks noChangeAspect="1"/>
          </p:cNvPicPr>
          <p:nvPr/>
        </p:nvPicPr>
        <p:blipFill>
          <a:blip r:embed="rId2">
            <a:alphaModFix amt="53240"/>
            <a:extLst/>
          </a:blip>
          <a:stretch>
            <a:fillRect/>
          </a:stretch>
        </p:blipFill>
        <p:spPr>
          <a:xfrm>
            <a:off x="-186929" y="-4606095"/>
            <a:ext cx="24758037" cy="1857795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&lt;  網站目的  /&gt;"/>
          <p:cNvSpPr txBox="1"/>
          <p:nvPr/>
        </p:nvSpPr>
        <p:spPr>
          <a:xfrm>
            <a:off x="9220206" y="1758863"/>
            <a:ext cx="594358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7000">
                <a:solidFill>
                  <a:srgbClr val="EA33B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&lt; </a:t>
            </a:r>
            <a:r>
              <a:rPr>
                <a:solidFill>
                  <a:srgbClr val="6EECFD"/>
                </a:solidFill>
              </a:rPr>
              <a:t> 網站目的  </a:t>
            </a:r>
            <a:r>
              <a:t>/&gt;</a:t>
            </a:r>
          </a:p>
        </p:txBody>
      </p:sp>
      <p:pic>
        <p:nvPicPr>
          <p:cNvPr id="129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rcRect l="684" t="2316" r="684" b="758"/>
          <a:stretch>
            <a:fillRect/>
          </a:stretch>
        </p:blipFill>
        <p:spPr>
          <a:xfrm>
            <a:off x="10375503" y="3980415"/>
            <a:ext cx="3632902" cy="35701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30" name="矩形"/>
          <p:cNvSpPr/>
          <p:nvPr/>
        </p:nvSpPr>
        <p:spPr>
          <a:xfrm>
            <a:off x="-186929" y="8204199"/>
            <a:ext cx="24757858" cy="4926810"/>
          </a:xfrm>
          <a:prstGeom prst="rect">
            <a:avLst/>
          </a:prstGeom>
          <a:solidFill>
            <a:srgbClr val="FFFFFF">
              <a:alpha val="1477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1" name="我們的目標是提供每個人更健康的生活方式，並提供以下服務："/>
          <p:cNvSpPr txBox="1"/>
          <p:nvPr/>
        </p:nvSpPr>
        <p:spPr>
          <a:xfrm>
            <a:off x="4853333" y="8654653"/>
            <a:ext cx="1467733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1600"/>
              </a:spcBef>
              <a:defRPr sz="3200">
                <a:solidFill>
                  <a:srgbClr val="FFFFF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我們的目標是提供每個人更健康的生活方式，並提供以下服務：</a:t>
            </a:r>
          </a:p>
        </p:txBody>
      </p:sp>
      <p:sp>
        <p:nvSpPr>
          <p:cNvPr id="132" name="每間分店均有各式實體課程提供會員預約…"/>
          <p:cNvSpPr txBox="1"/>
          <p:nvPr/>
        </p:nvSpPr>
        <p:spPr>
          <a:xfrm>
            <a:off x="5839883" y="9728992"/>
            <a:ext cx="12145434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1058332" indent="-423332" algn="l" defTabSz="457200">
              <a:spcBef>
                <a:spcPts val="1600"/>
              </a:spcBef>
              <a:buSzPct val="125000"/>
              <a:buChar char="•"/>
              <a:defRPr sz="3200">
                <a:solidFill>
                  <a:srgbClr val="FFFFF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每間分店均有各式實體課程提供會員預約</a:t>
            </a:r>
          </a:p>
          <a:p>
            <a:pPr lvl="1" marL="1058332" indent="-423332" algn="l" defTabSz="457200">
              <a:spcBef>
                <a:spcPts val="1600"/>
              </a:spcBef>
              <a:buSzPct val="125000"/>
              <a:buChar char="•"/>
              <a:defRPr sz="3200">
                <a:solidFill>
                  <a:srgbClr val="FFFFF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多種類線上課程，讓健身不受場域限制</a:t>
            </a:r>
          </a:p>
          <a:p>
            <a:pPr lvl="1" marL="1058332" indent="-423332" algn="l" defTabSz="457200">
              <a:spcBef>
                <a:spcPts val="1600"/>
              </a:spcBef>
              <a:buSzPct val="125000"/>
              <a:buChar char="•"/>
              <a:defRPr sz="3200">
                <a:solidFill>
                  <a:srgbClr val="FFFFF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線上商城提供多種營養補充及居家健身用品，從吃到用都健康</a:t>
            </a:r>
          </a:p>
          <a:p>
            <a:pPr lvl="1" marL="1058332" indent="-423332" algn="l" defTabSz="457200">
              <a:spcBef>
                <a:spcPts val="1600"/>
              </a:spcBef>
              <a:buSzPct val="125000"/>
              <a:buChar char="•"/>
              <a:defRPr sz="3200">
                <a:solidFill>
                  <a:srgbClr val="FFFFF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健身論壇提供多種主題討論，自己練也不孤單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&lt;  Site Map  /&gt;"/>
          <p:cNvSpPr txBox="1"/>
          <p:nvPr/>
        </p:nvSpPr>
        <p:spPr>
          <a:xfrm>
            <a:off x="-12036" y="853671"/>
            <a:ext cx="24408074" cy="1088517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aseline="8570" sz="7000">
                <a:solidFill>
                  <a:srgbClr val="EA33B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&lt; </a:t>
            </a:r>
            <a:r>
              <a:rPr>
                <a:solidFill>
                  <a:srgbClr val="6EECFD"/>
                </a:solidFill>
              </a:rPr>
              <a:t> Site Map  </a:t>
            </a:r>
            <a:r>
              <a:t>/&gt;</a:t>
            </a:r>
          </a:p>
        </p:txBody>
      </p:sp>
      <p:pic>
        <p:nvPicPr>
          <p:cNvPr id="135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rcRect l="684" t="2316" r="684" b="758"/>
          <a:stretch>
            <a:fillRect/>
          </a:stretch>
        </p:blipFill>
        <p:spPr>
          <a:xfrm>
            <a:off x="17104624" y="-2961301"/>
            <a:ext cx="1981994" cy="19477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36" name="首頁"/>
          <p:cNvSpPr txBox="1"/>
          <p:nvPr/>
        </p:nvSpPr>
        <p:spPr>
          <a:xfrm>
            <a:off x="2317749" y="5460999"/>
            <a:ext cx="901701" cy="660401"/>
          </a:xfrm>
          <a:prstGeom prst="rect">
            <a:avLst/>
          </a:prstGeom>
          <a:ln w="25400">
            <a:solidFill>
              <a:srgbClr val="6EECF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首頁</a:t>
            </a:r>
          </a:p>
        </p:txBody>
      </p:sp>
      <p:sp>
        <p:nvSpPr>
          <p:cNvPr id="137" name="會員登入系統"/>
          <p:cNvSpPr txBox="1"/>
          <p:nvPr/>
        </p:nvSpPr>
        <p:spPr>
          <a:xfrm>
            <a:off x="4694766" y="5460999"/>
            <a:ext cx="2425701" cy="660401"/>
          </a:xfrm>
          <a:prstGeom prst="rect">
            <a:avLst/>
          </a:prstGeom>
          <a:ln w="25400">
            <a:solidFill>
              <a:srgbClr val="6EECF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會員登入系統</a:t>
            </a:r>
          </a:p>
        </p:txBody>
      </p:sp>
      <p:sp>
        <p:nvSpPr>
          <p:cNvPr id="138" name="實體課程"/>
          <p:cNvSpPr txBox="1"/>
          <p:nvPr/>
        </p:nvSpPr>
        <p:spPr>
          <a:xfrm>
            <a:off x="8214783" y="5460999"/>
            <a:ext cx="1663701" cy="660401"/>
          </a:xfrm>
          <a:prstGeom prst="rect">
            <a:avLst/>
          </a:prstGeom>
          <a:ln w="25400">
            <a:solidFill>
              <a:srgbClr val="6EECF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實體課程</a:t>
            </a:r>
          </a:p>
        </p:txBody>
      </p:sp>
      <p:sp>
        <p:nvSpPr>
          <p:cNvPr id="139" name="線上課程"/>
          <p:cNvSpPr txBox="1"/>
          <p:nvPr/>
        </p:nvSpPr>
        <p:spPr>
          <a:xfrm>
            <a:off x="11353800" y="5460999"/>
            <a:ext cx="1663701" cy="660401"/>
          </a:xfrm>
          <a:prstGeom prst="rect">
            <a:avLst/>
          </a:prstGeom>
          <a:ln w="25400">
            <a:solidFill>
              <a:srgbClr val="6EECF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線上課程</a:t>
            </a:r>
          </a:p>
        </p:txBody>
      </p:sp>
      <p:sp>
        <p:nvSpPr>
          <p:cNvPr id="140" name="線上商城"/>
          <p:cNvSpPr txBox="1"/>
          <p:nvPr/>
        </p:nvSpPr>
        <p:spPr>
          <a:xfrm>
            <a:off x="14492816" y="5460999"/>
            <a:ext cx="1663701" cy="660401"/>
          </a:xfrm>
          <a:prstGeom prst="rect">
            <a:avLst/>
          </a:prstGeom>
          <a:ln w="25400">
            <a:solidFill>
              <a:srgbClr val="6EECF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線上商城</a:t>
            </a:r>
          </a:p>
        </p:txBody>
      </p:sp>
      <p:sp>
        <p:nvSpPr>
          <p:cNvPr id="141" name="購物車"/>
          <p:cNvSpPr txBox="1"/>
          <p:nvPr/>
        </p:nvSpPr>
        <p:spPr>
          <a:xfrm>
            <a:off x="17822332" y="5460999"/>
            <a:ext cx="1282701" cy="660401"/>
          </a:xfrm>
          <a:prstGeom prst="rect">
            <a:avLst/>
          </a:prstGeom>
          <a:ln w="25400">
            <a:solidFill>
              <a:srgbClr val="6EECF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購物車</a:t>
            </a:r>
          </a:p>
        </p:txBody>
      </p:sp>
      <p:sp>
        <p:nvSpPr>
          <p:cNvPr id="142" name="論壇"/>
          <p:cNvSpPr txBox="1"/>
          <p:nvPr/>
        </p:nvSpPr>
        <p:spPr>
          <a:xfrm>
            <a:off x="21151850" y="5460999"/>
            <a:ext cx="901701" cy="660401"/>
          </a:xfrm>
          <a:prstGeom prst="rect">
            <a:avLst/>
          </a:prstGeom>
          <a:ln w="25400">
            <a:solidFill>
              <a:srgbClr val="6EECF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論壇</a:t>
            </a:r>
          </a:p>
        </p:txBody>
      </p:sp>
      <p:grpSp>
        <p:nvGrpSpPr>
          <p:cNvPr id="152" name="群組"/>
          <p:cNvGrpSpPr/>
          <p:nvPr/>
        </p:nvGrpSpPr>
        <p:grpSpPr>
          <a:xfrm>
            <a:off x="2751058" y="4383284"/>
            <a:ext cx="18881885" cy="995000"/>
            <a:chOff x="1" y="0"/>
            <a:chExt cx="18881884" cy="994998"/>
          </a:xfrm>
        </p:grpSpPr>
        <p:sp>
          <p:nvSpPr>
            <p:cNvPr id="143" name="線條"/>
            <p:cNvSpPr/>
            <p:nvPr/>
          </p:nvSpPr>
          <p:spPr>
            <a:xfrm flipV="1">
              <a:off x="9440942" y="0"/>
              <a:ext cx="2" cy="486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4" name="線條"/>
            <p:cNvSpPr/>
            <p:nvPr/>
          </p:nvSpPr>
          <p:spPr>
            <a:xfrm flipH="1" flipV="1">
              <a:off x="1" y="491305"/>
              <a:ext cx="18881885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5" name="線條"/>
            <p:cNvSpPr/>
            <p:nvPr/>
          </p:nvSpPr>
          <p:spPr>
            <a:xfrm flipV="1">
              <a:off x="17542" y="508001"/>
              <a:ext cx="2" cy="486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" name="線條"/>
            <p:cNvSpPr/>
            <p:nvPr/>
          </p:nvSpPr>
          <p:spPr>
            <a:xfrm flipV="1">
              <a:off x="18851643" y="508001"/>
              <a:ext cx="2" cy="486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7" name="線條"/>
            <p:cNvSpPr/>
            <p:nvPr/>
          </p:nvSpPr>
          <p:spPr>
            <a:xfrm flipV="1">
              <a:off x="3156559" y="508001"/>
              <a:ext cx="2" cy="486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8" name="線條"/>
            <p:cNvSpPr/>
            <p:nvPr/>
          </p:nvSpPr>
          <p:spPr>
            <a:xfrm flipV="1">
              <a:off x="6295575" y="508001"/>
              <a:ext cx="2" cy="486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" name="線條"/>
            <p:cNvSpPr/>
            <p:nvPr/>
          </p:nvSpPr>
          <p:spPr>
            <a:xfrm flipV="1">
              <a:off x="9434592" y="508001"/>
              <a:ext cx="2" cy="486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" name="線條"/>
            <p:cNvSpPr/>
            <p:nvPr/>
          </p:nvSpPr>
          <p:spPr>
            <a:xfrm flipV="1">
              <a:off x="12573609" y="508001"/>
              <a:ext cx="2" cy="486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線條"/>
            <p:cNvSpPr/>
            <p:nvPr/>
          </p:nvSpPr>
          <p:spPr>
            <a:xfrm flipV="1">
              <a:off x="15712625" y="508001"/>
              <a:ext cx="2" cy="486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53" name="線條"/>
          <p:cNvSpPr/>
          <p:nvPr/>
        </p:nvSpPr>
        <p:spPr>
          <a:xfrm flipV="1">
            <a:off x="21640799" y="6204117"/>
            <a:ext cx="3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線條"/>
          <p:cNvSpPr/>
          <p:nvPr/>
        </p:nvSpPr>
        <p:spPr>
          <a:xfrm flipV="1">
            <a:off x="5920316" y="6204117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線條"/>
          <p:cNvSpPr/>
          <p:nvPr/>
        </p:nvSpPr>
        <p:spPr>
          <a:xfrm flipV="1">
            <a:off x="9097432" y="6204117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6" name="線條"/>
          <p:cNvSpPr/>
          <p:nvPr/>
        </p:nvSpPr>
        <p:spPr>
          <a:xfrm flipV="1">
            <a:off x="12236449" y="6204117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7" name="線條"/>
          <p:cNvSpPr/>
          <p:nvPr/>
        </p:nvSpPr>
        <p:spPr>
          <a:xfrm flipV="1">
            <a:off x="15375466" y="6204117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線條"/>
          <p:cNvSpPr/>
          <p:nvPr/>
        </p:nvSpPr>
        <p:spPr>
          <a:xfrm flipV="1">
            <a:off x="18514482" y="6204117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忘記密碼"/>
          <p:cNvSpPr txBox="1"/>
          <p:nvPr/>
        </p:nvSpPr>
        <p:spPr>
          <a:xfrm>
            <a:off x="5088466" y="6786532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忘記密碼</a:t>
            </a:r>
          </a:p>
        </p:txBody>
      </p:sp>
      <p:sp>
        <p:nvSpPr>
          <p:cNvPr id="160" name="課程總覽"/>
          <p:cNvSpPr txBox="1"/>
          <p:nvPr/>
        </p:nvSpPr>
        <p:spPr>
          <a:xfrm>
            <a:off x="8227483" y="6786532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課程總覽</a:t>
            </a:r>
          </a:p>
        </p:txBody>
      </p:sp>
      <p:sp>
        <p:nvSpPr>
          <p:cNvPr id="161" name="瀏覽課程"/>
          <p:cNvSpPr txBox="1"/>
          <p:nvPr/>
        </p:nvSpPr>
        <p:spPr>
          <a:xfrm>
            <a:off x="11366500" y="6786532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瀏覽課程</a:t>
            </a:r>
          </a:p>
        </p:txBody>
      </p:sp>
      <p:sp>
        <p:nvSpPr>
          <p:cNvPr id="162" name="主打商品一覽"/>
          <p:cNvSpPr txBox="1"/>
          <p:nvPr/>
        </p:nvSpPr>
        <p:spPr>
          <a:xfrm>
            <a:off x="14124516" y="6786532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主打商品一覽</a:t>
            </a:r>
          </a:p>
        </p:txBody>
      </p:sp>
      <p:sp>
        <p:nvSpPr>
          <p:cNvPr id="163" name="商品內容確認"/>
          <p:cNvSpPr txBox="1"/>
          <p:nvPr/>
        </p:nvSpPr>
        <p:spPr>
          <a:xfrm>
            <a:off x="17263532" y="6786532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商品內容確認</a:t>
            </a:r>
          </a:p>
        </p:txBody>
      </p:sp>
      <p:sp>
        <p:nvSpPr>
          <p:cNvPr id="164" name="文章總覽"/>
          <p:cNvSpPr txBox="1"/>
          <p:nvPr/>
        </p:nvSpPr>
        <p:spPr>
          <a:xfrm>
            <a:off x="20783550" y="6786532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文章總覽</a:t>
            </a:r>
          </a:p>
        </p:txBody>
      </p:sp>
      <p:sp>
        <p:nvSpPr>
          <p:cNvPr id="165" name="線條"/>
          <p:cNvSpPr/>
          <p:nvPr/>
        </p:nvSpPr>
        <p:spPr>
          <a:xfrm flipV="1">
            <a:off x="21640799" y="7516948"/>
            <a:ext cx="3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線條"/>
          <p:cNvSpPr/>
          <p:nvPr/>
        </p:nvSpPr>
        <p:spPr>
          <a:xfrm flipV="1">
            <a:off x="5920316" y="7516948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線條"/>
          <p:cNvSpPr/>
          <p:nvPr/>
        </p:nvSpPr>
        <p:spPr>
          <a:xfrm flipV="1">
            <a:off x="9097432" y="7516948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線條"/>
          <p:cNvSpPr/>
          <p:nvPr/>
        </p:nvSpPr>
        <p:spPr>
          <a:xfrm flipV="1">
            <a:off x="12236449" y="7516948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線條"/>
          <p:cNvSpPr/>
          <p:nvPr/>
        </p:nvSpPr>
        <p:spPr>
          <a:xfrm flipV="1">
            <a:off x="15375466" y="7516948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線條"/>
          <p:cNvSpPr/>
          <p:nvPr/>
        </p:nvSpPr>
        <p:spPr>
          <a:xfrm flipV="1">
            <a:off x="18514482" y="7516948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會員資料編修"/>
          <p:cNvSpPr txBox="1"/>
          <p:nvPr/>
        </p:nvSpPr>
        <p:spPr>
          <a:xfrm>
            <a:off x="4707466" y="8099363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會員資料編修</a:t>
            </a:r>
          </a:p>
        </p:txBody>
      </p:sp>
      <p:sp>
        <p:nvSpPr>
          <p:cNvPr id="172" name="課程及據點查找"/>
          <p:cNvSpPr txBox="1"/>
          <p:nvPr/>
        </p:nvSpPr>
        <p:spPr>
          <a:xfrm>
            <a:off x="7655983" y="8099363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課程及據點查找</a:t>
            </a:r>
          </a:p>
        </p:txBody>
      </p:sp>
      <p:sp>
        <p:nvSpPr>
          <p:cNvPr id="173" name="課程選擇 / 預覽"/>
          <p:cNvSpPr txBox="1"/>
          <p:nvPr/>
        </p:nvSpPr>
        <p:spPr>
          <a:xfrm>
            <a:off x="10808906" y="8099363"/>
            <a:ext cx="275348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課程選擇 / 預覽</a:t>
            </a:r>
          </a:p>
        </p:txBody>
      </p:sp>
      <p:sp>
        <p:nvSpPr>
          <p:cNvPr id="174" name="商品列表頁"/>
          <p:cNvSpPr txBox="1"/>
          <p:nvPr/>
        </p:nvSpPr>
        <p:spPr>
          <a:xfrm>
            <a:off x="14315016" y="8099363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商品列表頁</a:t>
            </a:r>
          </a:p>
        </p:txBody>
      </p:sp>
      <p:sp>
        <p:nvSpPr>
          <p:cNvPr id="175" name="商品寄送方式確認"/>
          <p:cNvSpPr txBox="1"/>
          <p:nvPr/>
        </p:nvSpPr>
        <p:spPr>
          <a:xfrm>
            <a:off x="16882532" y="8099363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商品寄送方式確認</a:t>
            </a:r>
          </a:p>
        </p:txBody>
      </p:sp>
      <p:sp>
        <p:nvSpPr>
          <p:cNvPr id="176" name="文章篩選 / 查找"/>
          <p:cNvSpPr txBox="1"/>
          <p:nvPr/>
        </p:nvSpPr>
        <p:spPr>
          <a:xfrm>
            <a:off x="20225956" y="8099363"/>
            <a:ext cx="275348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文章篩選 / 查找</a:t>
            </a:r>
          </a:p>
        </p:txBody>
      </p:sp>
      <p:sp>
        <p:nvSpPr>
          <p:cNvPr id="177" name="線條"/>
          <p:cNvSpPr/>
          <p:nvPr/>
        </p:nvSpPr>
        <p:spPr>
          <a:xfrm flipV="1">
            <a:off x="21653499" y="8829781"/>
            <a:ext cx="3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線條"/>
          <p:cNvSpPr/>
          <p:nvPr/>
        </p:nvSpPr>
        <p:spPr>
          <a:xfrm flipV="1">
            <a:off x="5933016" y="8829781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" name="線條"/>
          <p:cNvSpPr/>
          <p:nvPr/>
        </p:nvSpPr>
        <p:spPr>
          <a:xfrm flipV="1">
            <a:off x="9110132" y="8829781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線條"/>
          <p:cNvSpPr/>
          <p:nvPr/>
        </p:nvSpPr>
        <p:spPr>
          <a:xfrm flipV="1">
            <a:off x="12249149" y="8829781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1" name="線條"/>
          <p:cNvSpPr/>
          <p:nvPr/>
        </p:nvSpPr>
        <p:spPr>
          <a:xfrm flipV="1">
            <a:off x="15388166" y="8829781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2" name="線條"/>
          <p:cNvSpPr/>
          <p:nvPr/>
        </p:nvSpPr>
        <p:spPr>
          <a:xfrm flipV="1">
            <a:off x="18527182" y="8829781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" name="會員收藏查看"/>
          <p:cNvSpPr txBox="1"/>
          <p:nvPr/>
        </p:nvSpPr>
        <p:spPr>
          <a:xfrm>
            <a:off x="4720166" y="94121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會員收藏查看</a:t>
            </a:r>
          </a:p>
        </p:txBody>
      </p:sp>
      <p:sp>
        <p:nvSpPr>
          <p:cNvPr id="184" name="課程 / 教練資訊"/>
          <p:cNvSpPr txBox="1"/>
          <p:nvPr/>
        </p:nvSpPr>
        <p:spPr>
          <a:xfrm>
            <a:off x="7667729" y="9412196"/>
            <a:ext cx="285940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課程 / 教練資訊 </a:t>
            </a:r>
          </a:p>
        </p:txBody>
      </p:sp>
      <p:sp>
        <p:nvSpPr>
          <p:cNvPr id="185" name="課程詳細頁"/>
          <p:cNvSpPr txBox="1"/>
          <p:nvPr/>
        </p:nvSpPr>
        <p:spPr>
          <a:xfrm>
            <a:off x="11226799" y="9412196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課程詳細頁</a:t>
            </a:r>
          </a:p>
        </p:txBody>
      </p:sp>
      <p:sp>
        <p:nvSpPr>
          <p:cNvPr id="186" name="商品詳細頁"/>
          <p:cNvSpPr txBox="1"/>
          <p:nvPr/>
        </p:nvSpPr>
        <p:spPr>
          <a:xfrm>
            <a:off x="14365816" y="9412196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商品詳細頁</a:t>
            </a:r>
          </a:p>
        </p:txBody>
      </p:sp>
      <p:sp>
        <p:nvSpPr>
          <p:cNvPr id="187" name="選擇付款方式"/>
          <p:cNvSpPr txBox="1"/>
          <p:nvPr/>
        </p:nvSpPr>
        <p:spPr>
          <a:xfrm>
            <a:off x="17314332" y="94121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選擇付款方式</a:t>
            </a:r>
          </a:p>
        </p:txBody>
      </p:sp>
      <p:sp>
        <p:nvSpPr>
          <p:cNvPr id="188" name="文章詳細頁"/>
          <p:cNvSpPr txBox="1"/>
          <p:nvPr/>
        </p:nvSpPr>
        <p:spPr>
          <a:xfrm>
            <a:off x="20643848" y="9412196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文章詳細頁</a:t>
            </a:r>
          </a:p>
        </p:txBody>
      </p:sp>
      <p:sp>
        <p:nvSpPr>
          <p:cNvPr id="189" name="實體課程報名"/>
          <p:cNvSpPr txBox="1"/>
          <p:nvPr/>
        </p:nvSpPr>
        <p:spPr>
          <a:xfrm>
            <a:off x="7973483" y="10725029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實體課程報名</a:t>
            </a:r>
          </a:p>
        </p:txBody>
      </p:sp>
      <p:sp>
        <p:nvSpPr>
          <p:cNvPr id="190" name="線條"/>
          <p:cNvSpPr/>
          <p:nvPr/>
        </p:nvSpPr>
        <p:spPr>
          <a:xfrm flipV="1">
            <a:off x="21653499" y="10142614"/>
            <a:ext cx="3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1" name="線條"/>
          <p:cNvSpPr/>
          <p:nvPr/>
        </p:nvSpPr>
        <p:spPr>
          <a:xfrm flipV="1">
            <a:off x="5933016" y="10142614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線條"/>
          <p:cNvSpPr/>
          <p:nvPr/>
        </p:nvSpPr>
        <p:spPr>
          <a:xfrm flipV="1">
            <a:off x="9110132" y="10142614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3" name="線條"/>
          <p:cNvSpPr/>
          <p:nvPr/>
        </p:nvSpPr>
        <p:spPr>
          <a:xfrm flipV="1">
            <a:off x="12249149" y="10142614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4" name="線條"/>
          <p:cNvSpPr/>
          <p:nvPr/>
        </p:nvSpPr>
        <p:spPr>
          <a:xfrm flipV="1">
            <a:off x="15388166" y="10142614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線條"/>
          <p:cNvSpPr/>
          <p:nvPr/>
        </p:nvSpPr>
        <p:spPr>
          <a:xfrm flipV="1">
            <a:off x="18527182" y="10142614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會員訂單查詢"/>
          <p:cNvSpPr txBox="1"/>
          <p:nvPr/>
        </p:nvSpPr>
        <p:spPr>
          <a:xfrm>
            <a:off x="4720166" y="10725029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會員訂單查詢</a:t>
            </a:r>
          </a:p>
        </p:txBody>
      </p:sp>
      <p:sp>
        <p:nvSpPr>
          <p:cNvPr id="197" name="選購或收藏"/>
          <p:cNvSpPr txBox="1"/>
          <p:nvPr/>
        </p:nvSpPr>
        <p:spPr>
          <a:xfrm>
            <a:off x="11226799" y="10725029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選購或收藏</a:t>
            </a:r>
          </a:p>
        </p:txBody>
      </p:sp>
      <p:sp>
        <p:nvSpPr>
          <p:cNvPr id="198" name="選購或收藏"/>
          <p:cNvSpPr txBox="1"/>
          <p:nvPr/>
        </p:nvSpPr>
        <p:spPr>
          <a:xfrm>
            <a:off x="14365816" y="10725029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選購或收藏</a:t>
            </a:r>
          </a:p>
        </p:txBody>
      </p:sp>
      <p:sp>
        <p:nvSpPr>
          <p:cNvPr id="199" name="訂單確認"/>
          <p:cNvSpPr txBox="1"/>
          <p:nvPr/>
        </p:nvSpPr>
        <p:spPr>
          <a:xfrm>
            <a:off x="17695332" y="1072502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訂單確認</a:t>
            </a:r>
          </a:p>
        </p:txBody>
      </p:sp>
      <p:sp>
        <p:nvSpPr>
          <p:cNvPr id="200" name="文章留言"/>
          <p:cNvSpPr txBox="1"/>
          <p:nvPr/>
        </p:nvSpPr>
        <p:spPr>
          <a:xfrm>
            <a:off x="20834350" y="1072502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文章留言</a:t>
            </a:r>
          </a:p>
        </p:txBody>
      </p:sp>
      <p:sp>
        <p:nvSpPr>
          <p:cNvPr id="201" name="線條"/>
          <p:cNvSpPr/>
          <p:nvPr/>
        </p:nvSpPr>
        <p:spPr>
          <a:xfrm flipV="1">
            <a:off x="12299949" y="11455444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線條"/>
          <p:cNvSpPr/>
          <p:nvPr/>
        </p:nvSpPr>
        <p:spPr>
          <a:xfrm flipV="1">
            <a:off x="15438966" y="11455444"/>
            <a:ext cx="2" cy="487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進入購物車"/>
          <p:cNvSpPr txBox="1"/>
          <p:nvPr/>
        </p:nvSpPr>
        <p:spPr>
          <a:xfrm>
            <a:off x="11277599" y="12037859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進入購物車</a:t>
            </a:r>
          </a:p>
        </p:txBody>
      </p:sp>
      <p:sp>
        <p:nvSpPr>
          <p:cNvPr id="204" name="進入購物車"/>
          <p:cNvSpPr txBox="1"/>
          <p:nvPr/>
        </p:nvSpPr>
        <p:spPr>
          <a:xfrm>
            <a:off x="14416616" y="12037859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進入購物車</a:t>
            </a:r>
          </a:p>
        </p:txBody>
      </p:sp>
      <p:pic>
        <p:nvPicPr>
          <p:cNvPr id="205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27930" y="2211365"/>
            <a:ext cx="1940841" cy="1940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&lt;  成員介紹與工作分配 /&gt;"/>
          <p:cNvSpPr txBox="1"/>
          <p:nvPr/>
        </p:nvSpPr>
        <p:spPr>
          <a:xfrm>
            <a:off x="-12036" y="724829"/>
            <a:ext cx="24408074" cy="13462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aseline="8570" sz="7000">
                <a:solidFill>
                  <a:srgbClr val="FF00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&lt;</a:t>
            </a:r>
            <a:r>
              <a:rPr>
                <a:solidFill>
                  <a:srgbClr val="EA33B4"/>
                </a:solidFill>
              </a:rPr>
              <a:t> </a:t>
            </a:r>
            <a:r>
              <a:rPr>
                <a:solidFill>
                  <a:srgbClr val="6EECFD"/>
                </a:solidFill>
              </a:rPr>
              <a:t> </a:t>
            </a:r>
            <a:r>
              <a:rPr>
                <a:solidFill>
                  <a:srgbClr val="00F0FF"/>
                </a:solidFill>
              </a:rPr>
              <a:t>成員介紹與工作分配 </a:t>
            </a:r>
            <a:r>
              <a:t>/&gt;</a:t>
            </a:r>
          </a:p>
        </p:txBody>
      </p:sp>
      <p:pic>
        <p:nvPicPr>
          <p:cNvPr id="20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6400" y="-14528800"/>
            <a:ext cx="1691779" cy="1691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67000" y="-147574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000" y="-123190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51800" y="-83566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影像" descr="影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47000" y="-15442735"/>
            <a:ext cx="6502400" cy="6502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群組"/>
          <p:cNvGrpSpPr/>
          <p:nvPr/>
        </p:nvGrpSpPr>
        <p:grpSpPr>
          <a:xfrm>
            <a:off x="2152787" y="2915960"/>
            <a:ext cx="4863963" cy="4711701"/>
            <a:chOff x="0" y="0"/>
            <a:chExt cx="4863961" cy="4711700"/>
          </a:xfrm>
        </p:grpSpPr>
        <p:grpSp>
          <p:nvGrpSpPr>
            <p:cNvPr id="215" name="群組"/>
            <p:cNvGrpSpPr/>
            <p:nvPr/>
          </p:nvGrpSpPr>
          <p:grpSpPr>
            <a:xfrm>
              <a:off x="0" y="592459"/>
              <a:ext cx="2169577" cy="3253940"/>
              <a:chOff x="0" y="0"/>
              <a:chExt cx="2169576" cy="3253939"/>
            </a:xfrm>
          </p:grpSpPr>
          <p:pic>
            <p:nvPicPr>
              <p:cNvPr id="213" name="影像" descr="影像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-1"/>
                <a:ext cx="2169577" cy="21695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4" name="吳俞楷…"/>
              <p:cNvSpPr txBox="1"/>
              <p:nvPr/>
            </p:nvSpPr>
            <p:spPr>
              <a:xfrm>
                <a:off x="214837" y="2009339"/>
                <a:ext cx="1739901" cy="1244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200"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吳俞楷</a:t>
                </a:r>
              </a:p>
              <a:p>
                <a:pPr>
                  <a:defRPr b="1" sz="3200"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（組長）</a:t>
                </a:r>
              </a:p>
            </p:txBody>
          </p:sp>
        </p:grpSp>
        <p:sp>
          <p:nvSpPr>
            <p:cNvPr id="216" name="//線上課程…"/>
            <p:cNvSpPr txBox="1"/>
            <p:nvPr/>
          </p:nvSpPr>
          <p:spPr>
            <a:xfrm>
              <a:off x="2616061" y="-1"/>
              <a:ext cx="2247901" cy="471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400">
                  <a:solidFill>
                    <a:srgbClr val="FF00B8"/>
                  </a:solidFill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//線上課程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輪播牆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課程篩選和搜尋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加入收藏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課程詳細頁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展示評論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加入到購物車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已購買頁面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使用者評論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播放影片的頁面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分享連結</a:t>
              </a:r>
            </a:p>
          </p:txBody>
        </p:sp>
      </p:grpSp>
      <p:grpSp>
        <p:nvGrpSpPr>
          <p:cNvPr id="222" name="群組"/>
          <p:cNvGrpSpPr/>
          <p:nvPr/>
        </p:nvGrpSpPr>
        <p:grpSpPr>
          <a:xfrm>
            <a:off x="2152787" y="8508616"/>
            <a:ext cx="4863963" cy="4292601"/>
            <a:chOff x="0" y="0"/>
            <a:chExt cx="4863961" cy="4292600"/>
          </a:xfrm>
        </p:grpSpPr>
        <p:grpSp>
          <p:nvGrpSpPr>
            <p:cNvPr id="220" name="群組"/>
            <p:cNvGrpSpPr/>
            <p:nvPr/>
          </p:nvGrpSpPr>
          <p:grpSpPr>
            <a:xfrm>
              <a:off x="0" y="506817"/>
              <a:ext cx="2169577" cy="2682440"/>
              <a:chOff x="0" y="0"/>
              <a:chExt cx="2169576" cy="2682439"/>
            </a:xfrm>
          </p:grpSpPr>
          <p:pic>
            <p:nvPicPr>
              <p:cNvPr id="218" name="影像" descr="影像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-1"/>
                <a:ext cx="2169577" cy="21695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9" name="甘育瑞"/>
              <p:cNvSpPr txBox="1"/>
              <p:nvPr/>
            </p:nvSpPr>
            <p:spPr>
              <a:xfrm>
                <a:off x="418036" y="2009339"/>
                <a:ext cx="1333501" cy="67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200"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甘育瑞</a:t>
                </a:r>
              </a:p>
            </p:txBody>
          </p:sp>
        </p:grpSp>
        <p:sp>
          <p:nvSpPr>
            <p:cNvPr id="221" name="//會員登入…"/>
            <p:cNvSpPr txBox="1"/>
            <p:nvPr/>
          </p:nvSpPr>
          <p:spPr>
            <a:xfrm>
              <a:off x="2616061" y="-1"/>
              <a:ext cx="2247901" cy="429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400">
                  <a:solidFill>
                    <a:srgbClr val="FF00B8"/>
                  </a:solidFill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//會員登入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基本登入、登出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Google登入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新會員註冊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找回密碼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Email 驗證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會員資料編輯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會員等級檢視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收藏檢視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訂單檢視</a:t>
              </a:r>
            </a:p>
          </p:txBody>
        </p:sp>
      </p:grpSp>
      <p:grpSp>
        <p:nvGrpSpPr>
          <p:cNvPr id="227" name="群組"/>
          <p:cNvGrpSpPr/>
          <p:nvPr/>
        </p:nvGrpSpPr>
        <p:grpSpPr>
          <a:xfrm>
            <a:off x="8667818" y="3125512"/>
            <a:ext cx="4813302" cy="4711701"/>
            <a:chOff x="0" y="0"/>
            <a:chExt cx="4813300" cy="4711700"/>
          </a:xfrm>
        </p:grpSpPr>
        <p:grpSp>
          <p:nvGrpSpPr>
            <p:cNvPr id="225" name="群組"/>
            <p:cNvGrpSpPr/>
            <p:nvPr/>
          </p:nvGrpSpPr>
          <p:grpSpPr>
            <a:xfrm>
              <a:off x="0" y="382908"/>
              <a:ext cx="2169577" cy="2682440"/>
              <a:chOff x="0" y="0"/>
              <a:chExt cx="2169576" cy="2682439"/>
            </a:xfrm>
          </p:grpSpPr>
          <p:pic>
            <p:nvPicPr>
              <p:cNvPr id="223" name="影像" descr="影像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-1"/>
                <a:ext cx="2169577" cy="21695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4" name="吳姿潁"/>
              <p:cNvSpPr txBox="1"/>
              <p:nvPr/>
            </p:nvSpPr>
            <p:spPr>
              <a:xfrm>
                <a:off x="418037" y="2009339"/>
                <a:ext cx="1333501" cy="67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200"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吳姿潁</a:t>
                </a:r>
              </a:p>
            </p:txBody>
          </p:sp>
        </p:grpSp>
        <p:sp>
          <p:nvSpPr>
            <p:cNvPr id="226" name="//首頁畫面切版 //購物車…"/>
            <p:cNvSpPr txBox="1"/>
            <p:nvPr/>
          </p:nvSpPr>
          <p:spPr>
            <a:xfrm>
              <a:off x="2565400" y="0"/>
              <a:ext cx="2247901" cy="471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400">
                  <a:solidFill>
                    <a:srgbClr val="FF00B8"/>
                  </a:solidFill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//首頁畫面切版</a:t>
              </a:r>
              <a:br/>
              <a:r>
                <a:t>//購物車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商品數量修改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刪除商品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商品收藏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訂單結帳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信用卡付款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訂單資訊填寫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歷史訂單查看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</a:p>
          </p:txBody>
        </p:sp>
      </p:grpSp>
      <p:grpSp>
        <p:nvGrpSpPr>
          <p:cNvPr id="232" name="群組"/>
          <p:cNvGrpSpPr/>
          <p:nvPr/>
        </p:nvGrpSpPr>
        <p:grpSpPr>
          <a:xfrm>
            <a:off x="8667818" y="8718167"/>
            <a:ext cx="4813302" cy="3873501"/>
            <a:chOff x="0" y="0"/>
            <a:chExt cx="4813300" cy="3873500"/>
          </a:xfrm>
        </p:grpSpPr>
        <p:grpSp>
          <p:nvGrpSpPr>
            <p:cNvPr id="230" name="群組"/>
            <p:cNvGrpSpPr/>
            <p:nvPr/>
          </p:nvGrpSpPr>
          <p:grpSpPr>
            <a:xfrm>
              <a:off x="0" y="297267"/>
              <a:ext cx="2169577" cy="2682440"/>
              <a:chOff x="0" y="0"/>
              <a:chExt cx="2169576" cy="2682439"/>
            </a:xfrm>
          </p:grpSpPr>
          <p:pic>
            <p:nvPicPr>
              <p:cNvPr id="228" name="影像" descr="影像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-1"/>
                <a:ext cx="2169577" cy="21695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9" name="林昭佑"/>
              <p:cNvSpPr txBox="1"/>
              <p:nvPr/>
            </p:nvSpPr>
            <p:spPr>
              <a:xfrm>
                <a:off x="418037" y="2009339"/>
                <a:ext cx="1333501" cy="67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200"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林昭佑</a:t>
                </a:r>
              </a:p>
            </p:txBody>
          </p:sp>
        </p:grpSp>
        <p:sp>
          <p:nvSpPr>
            <p:cNvPr id="231" name="//論壇…"/>
            <p:cNvSpPr txBox="1"/>
            <p:nvPr/>
          </p:nvSpPr>
          <p:spPr>
            <a:xfrm>
              <a:off x="2565400" y="0"/>
              <a:ext cx="2247901" cy="3873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400">
                  <a:solidFill>
                    <a:srgbClr val="FF00B8"/>
                  </a:solidFill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//論壇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文章總頁面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關鍵字搜尋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文章新增及修改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文章刪除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發文收藏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論壇通知</a:t>
              </a:r>
            </a:p>
            <a:p>
              <a:pPr algn="l" defTabSz="457200">
                <a:defRPr sz="2400">
                  <a:solidFill>
                    <a:srgbClr val="FF00B8"/>
                  </a:solidFill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</a:p>
          </p:txBody>
        </p:sp>
      </p:grpSp>
      <p:grpSp>
        <p:nvGrpSpPr>
          <p:cNvPr id="237" name="群組"/>
          <p:cNvGrpSpPr/>
          <p:nvPr/>
        </p:nvGrpSpPr>
        <p:grpSpPr>
          <a:xfrm>
            <a:off x="15132186" y="3125511"/>
            <a:ext cx="5964129" cy="3065350"/>
            <a:chOff x="0" y="0"/>
            <a:chExt cx="5964127" cy="3065349"/>
          </a:xfrm>
        </p:grpSpPr>
        <p:grpSp>
          <p:nvGrpSpPr>
            <p:cNvPr id="235" name="群組"/>
            <p:cNvGrpSpPr/>
            <p:nvPr/>
          </p:nvGrpSpPr>
          <p:grpSpPr>
            <a:xfrm>
              <a:off x="0" y="382909"/>
              <a:ext cx="2169577" cy="2682441"/>
              <a:chOff x="0" y="0"/>
              <a:chExt cx="2169576" cy="2682440"/>
            </a:xfrm>
          </p:grpSpPr>
          <p:pic>
            <p:nvPicPr>
              <p:cNvPr id="233" name="影像" descr="影像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-1"/>
                <a:ext cx="2169577" cy="21695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4" name="周意婕"/>
              <p:cNvSpPr txBox="1"/>
              <p:nvPr/>
            </p:nvSpPr>
            <p:spPr>
              <a:xfrm>
                <a:off x="418038" y="2009340"/>
                <a:ext cx="1333501" cy="67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200"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周意婕</a:t>
                </a:r>
              </a:p>
            </p:txBody>
          </p:sp>
        </p:grpSp>
        <p:sp>
          <p:nvSpPr>
            <p:cNvPr id="236" name="//實體課程…"/>
            <p:cNvSpPr txBox="1"/>
            <p:nvPr/>
          </p:nvSpPr>
          <p:spPr>
            <a:xfrm>
              <a:off x="2497027" y="0"/>
              <a:ext cx="3467101" cy="303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400">
                  <a:solidFill>
                    <a:srgbClr val="FF00B8"/>
                  </a:solidFill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//實體課程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會員專屬課程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每月課表檢視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依各分店動態展示課表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教練資訊頁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實體課程報名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會員實體課程紀錄及修改</a:t>
              </a:r>
            </a:p>
          </p:txBody>
        </p:sp>
      </p:grpSp>
      <p:grpSp>
        <p:nvGrpSpPr>
          <p:cNvPr id="242" name="群組"/>
          <p:cNvGrpSpPr/>
          <p:nvPr/>
        </p:nvGrpSpPr>
        <p:grpSpPr>
          <a:xfrm>
            <a:off x="15132186" y="8718166"/>
            <a:ext cx="6413777" cy="4292601"/>
            <a:chOff x="0" y="0"/>
            <a:chExt cx="6413775" cy="4292600"/>
          </a:xfrm>
        </p:grpSpPr>
        <p:grpSp>
          <p:nvGrpSpPr>
            <p:cNvPr id="240" name="群組"/>
            <p:cNvGrpSpPr/>
            <p:nvPr/>
          </p:nvGrpSpPr>
          <p:grpSpPr>
            <a:xfrm>
              <a:off x="0" y="297267"/>
              <a:ext cx="2169577" cy="2682441"/>
              <a:chOff x="0" y="0"/>
              <a:chExt cx="2169576" cy="2682440"/>
            </a:xfrm>
          </p:grpSpPr>
          <p:pic>
            <p:nvPicPr>
              <p:cNvPr id="238" name="影像" descr="影像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-1"/>
                <a:ext cx="2169577" cy="21695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9" name="鄭兆敏"/>
              <p:cNvSpPr txBox="1"/>
              <p:nvPr/>
            </p:nvSpPr>
            <p:spPr>
              <a:xfrm>
                <a:off x="418038" y="2009340"/>
                <a:ext cx="1333501" cy="67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200"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鄭兆敏</a:t>
                </a:r>
              </a:p>
            </p:txBody>
          </p:sp>
        </p:grpSp>
        <p:sp>
          <p:nvSpPr>
            <p:cNvPr id="241" name="//網站風格設計及頁面排版 //線上商城…"/>
            <p:cNvSpPr txBox="1"/>
            <p:nvPr/>
          </p:nvSpPr>
          <p:spPr>
            <a:xfrm>
              <a:off x="2641875" y="0"/>
              <a:ext cx="3771901" cy="429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400">
                  <a:solidFill>
                    <a:srgbClr val="FF00B8"/>
                  </a:solidFill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//網站風格設計及頁面排版</a:t>
              </a:r>
              <a:br/>
              <a:r>
                <a:t>//線上商城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線上商城首頁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商品列表頁面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商品分類篩選及排序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商品詳細頁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加入購物車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收藏商品清單檢視及增刪</a:t>
              </a:r>
            </a:p>
            <a:p>
              <a:pPr algn="l" defTabSz="457200">
                <a:defRPr sz="2400">
                  <a:latin typeface="PingFang TC Regular"/>
                  <a:ea typeface="PingFang TC Regular"/>
                  <a:cs typeface="PingFang TC Regular"/>
                  <a:sym typeface="PingFang TC Regular"/>
                </a:defRPr>
              </a:pPr>
              <a:r>
                <a:t>商品評論頁面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&lt;  Style Guide /&gt;"/>
          <p:cNvSpPr txBox="1"/>
          <p:nvPr/>
        </p:nvSpPr>
        <p:spPr>
          <a:xfrm>
            <a:off x="-12036" y="853671"/>
            <a:ext cx="24408074" cy="1088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aseline="8570" sz="7000">
                <a:solidFill>
                  <a:srgbClr val="FF00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&lt;</a:t>
            </a:r>
            <a:r>
              <a:rPr>
                <a:solidFill>
                  <a:srgbClr val="EA33B4"/>
                </a:solidFill>
              </a:rPr>
              <a:t> </a:t>
            </a:r>
            <a:r>
              <a:rPr>
                <a:solidFill>
                  <a:srgbClr val="6EECFD"/>
                </a:solidFill>
              </a:rPr>
              <a:t> </a:t>
            </a:r>
            <a:r>
              <a:rPr>
                <a:solidFill>
                  <a:srgbClr val="00F0FF"/>
                </a:solidFill>
              </a:rPr>
              <a:t>Style</a:t>
            </a:r>
            <a:r>
              <a:rPr>
                <a:solidFill>
                  <a:srgbClr val="6EECFD"/>
                </a:solidFill>
              </a:rPr>
              <a:t> </a:t>
            </a:r>
            <a:r>
              <a:rPr>
                <a:solidFill>
                  <a:srgbClr val="00F0FF"/>
                </a:solidFill>
              </a:rPr>
              <a:t>Guide</a:t>
            </a:r>
            <a:r>
              <a:rPr>
                <a:solidFill>
                  <a:srgbClr val="6EECFD"/>
                </a:solidFill>
              </a:rPr>
              <a:t> </a:t>
            </a:r>
            <a:r>
              <a:t>/&gt;</a:t>
            </a:r>
          </a:p>
        </p:txBody>
      </p:sp>
      <p:sp>
        <p:nvSpPr>
          <p:cNvPr id="245" name="主題色"/>
          <p:cNvSpPr txBox="1"/>
          <p:nvPr/>
        </p:nvSpPr>
        <p:spPr>
          <a:xfrm>
            <a:off x="2750162" y="3189012"/>
            <a:ext cx="19431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主題色</a:t>
            </a:r>
          </a:p>
        </p:txBody>
      </p:sp>
      <p:sp>
        <p:nvSpPr>
          <p:cNvPr id="246" name="背景色"/>
          <p:cNvSpPr txBox="1"/>
          <p:nvPr/>
        </p:nvSpPr>
        <p:spPr>
          <a:xfrm>
            <a:off x="8084163" y="3189012"/>
            <a:ext cx="19431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背景色</a:t>
            </a:r>
          </a:p>
        </p:txBody>
      </p:sp>
      <p:sp>
        <p:nvSpPr>
          <p:cNvPr id="247" name="Button"/>
          <p:cNvSpPr txBox="1"/>
          <p:nvPr/>
        </p:nvSpPr>
        <p:spPr>
          <a:xfrm>
            <a:off x="13355679" y="3255004"/>
            <a:ext cx="206806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Button</a:t>
            </a:r>
          </a:p>
        </p:txBody>
      </p:sp>
      <p:sp>
        <p:nvSpPr>
          <p:cNvPr id="248" name="Button : hover"/>
          <p:cNvSpPr txBox="1"/>
          <p:nvPr/>
        </p:nvSpPr>
        <p:spPr>
          <a:xfrm>
            <a:off x="17984164" y="3255004"/>
            <a:ext cx="421447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Button : hover</a:t>
            </a:r>
          </a:p>
        </p:txBody>
      </p:sp>
      <p:sp>
        <p:nvSpPr>
          <p:cNvPr id="249" name="圓形"/>
          <p:cNvSpPr/>
          <p:nvPr/>
        </p:nvSpPr>
        <p:spPr>
          <a:xfrm>
            <a:off x="3086712" y="5350238"/>
            <a:ext cx="1270003" cy="1270003"/>
          </a:xfrm>
          <a:prstGeom prst="ellipse">
            <a:avLst/>
          </a:prstGeom>
          <a:solidFill>
            <a:srgbClr val="00F0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0" name="圓形"/>
          <p:cNvSpPr/>
          <p:nvPr/>
        </p:nvSpPr>
        <p:spPr>
          <a:xfrm>
            <a:off x="3086712" y="8804637"/>
            <a:ext cx="1270003" cy="1270003"/>
          </a:xfrm>
          <a:prstGeom prst="ellipse">
            <a:avLst/>
          </a:prstGeom>
          <a:solidFill>
            <a:srgbClr val="FF00B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1" name="圓形"/>
          <p:cNvSpPr/>
          <p:nvPr/>
        </p:nvSpPr>
        <p:spPr>
          <a:xfrm>
            <a:off x="8420713" y="5350238"/>
            <a:ext cx="1270003" cy="1270003"/>
          </a:xfrm>
          <a:prstGeom prst="ellipse">
            <a:avLst/>
          </a:prstGeom>
          <a:solidFill>
            <a:srgbClr val="0F172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2" name="圓形"/>
          <p:cNvSpPr/>
          <p:nvPr/>
        </p:nvSpPr>
        <p:spPr>
          <a:xfrm>
            <a:off x="8420713" y="8804637"/>
            <a:ext cx="1270003" cy="1270003"/>
          </a:xfrm>
          <a:prstGeom prst="ellipse">
            <a:avLst/>
          </a:prstGeom>
          <a:solidFill>
            <a:srgbClr val="F9F9F9"/>
          </a:solidFill>
          <a:ln w="635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3" name="# 00F0FF"/>
          <p:cNvSpPr txBox="1"/>
          <p:nvPr/>
        </p:nvSpPr>
        <p:spPr>
          <a:xfrm>
            <a:off x="2794663" y="6954107"/>
            <a:ext cx="1854100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# 00F0FF</a:t>
            </a:r>
          </a:p>
        </p:txBody>
      </p:sp>
      <p:sp>
        <p:nvSpPr>
          <p:cNvPr id="254" name="# 0F172A"/>
          <p:cNvSpPr txBox="1"/>
          <p:nvPr/>
        </p:nvSpPr>
        <p:spPr>
          <a:xfrm>
            <a:off x="8117488" y="6954107"/>
            <a:ext cx="187645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# 0F172A</a:t>
            </a:r>
          </a:p>
        </p:txBody>
      </p:sp>
      <p:sp>
        <p:nvSpPr>
          <p:cNvPr id="255" name="# FF00B8"/>
          <p:cNvSpPr txBox="1"/>
          <p:nvPr/>
        </p:nvSpPr>
        <p:spPr>
          <a:xfrm>
            <a:off x="2772109" y="10351813"/>
            <a:ext cx="189920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# FF00B8</a:t>
            </a:r>
          </a:p>
        </p:txBody>
      </p:sp>
      <p:sp>
        <p:nvSpPr>
          <p:cNvPr id="256" name="# F9F9F9"/>
          <p:cNvSpPr txBox="1"/>
          <p:nvPr/>
        </p:nvSpPr>
        <p:spPr>
          <a:xfrm>
            <a:off x="8128664" y="10351813"/>
            <a:ext cx="185409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# F9F9F9</a:t>
            </a:r>
          </a:p>
        </p:txBody>
      </p:sp>
      <p:pic>
        <p:nvPicPr>
          <p:cNvPr id="257" name="BbDuwcm3KZM8Pq7HW5nidsDrYdsdBn9yMmBLMYckCEcMyYOqLSXrmNHsR5zEqp4yjA3xs_2hAqC1LwGA2FRxDaTiichg6cBmi44UZuLuNClGeJTNGwkqo5wPRMbAE8k5Y5K3urQdbkd2mdrumu9CkirLpA=s2048.png" descr="BbDuwcm3KZM8Pq7HW5nidsDrYdsdBn9yMmBLMYckCEcMyYOqLSXrmNHsR5zEqp4yjA3xs_2hAqC1LwGA2FRxDaTiichg6cBmi44UZuLuNClGeJTNGwkqo5wPRMbAE8k5Y5K3urQdbkd2mdrumu9CkirLpA=s204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58431"/>
          <a:stretch>
            <a:fillRect/>
          </a:stretch>
        </p:blipFill>
        <p:spPr>
          <a:xfrm>
            <a:off x="12484713" y="5452035"/>
            <a:ext cx="3810002" cy="1066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BbDuwcm3KZM8Pq7HW5nidsDrYdsdBn9yMmBLMYckCEcMyYOqLSXrmNHsR5zEqp4yjA3xs_2hAqC1LwGA2FRxDaTiichg6cBmi44UZuLuNClGeJTNGwkqo5wPRMbAE8k5Y5K3urQdbkd2mdrumu9CkirLpA=s2048.png" descr="BbDuwcm3KZM8Pq7HW5nidsDrYdsdBn9yMmBLMYckCEcMyYOqLSXrmNHsR5zEqp4yjA3xs_2hAqC1LwGA2FRxDaTiichg6cBmi44UZuLuNClGeJTNGwkqo5wPRMbAE8k5Y5K3urQdbkd2mdrumu9CkirLpA=s2048.png"/>
          <p:cNvPicPr>
            <a:picLocks noChangeAspect="1"/>
          </p:cNvPicPr>
          <p:nvPr/>
        </p:nvPicPr>
        <p:blipFill>
          <a:blip r:embed="rId2">
            <a:extLst/>
          </a:blip>
          <a:srcRect l="0" t="49338" r="0" b="0"/>
          <a:stretch>
            <a:fillRect/>
          </a:stretch>
        </p:blipFill>
        <p:spPr>
          <a:xfrm>
            <a:off x="18186400" y="5350238"/>
            <a:ext cx="3810000" cy="1299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截圖 2023-10-17 下午4.55.16.png" descr="截圖 2023-10-17 下午4.55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3327" y="8712835"/>
            <a:ext cx="4092774" cy="1453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&lt;  電腦版頁面  /&gt;"/>
          <p:cNvSpPr txBox="1"/>
          <p:nvPr/>
        </p:nvSpPr>
        <p:spPr>
          <a:xfrm>
            <a:off x="-12036" y="724829"/>
            <a:ext cx="2440807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aseline="8570" sz="7000">
                <a:solidFill>
                  <a:srgbClr val="EA33B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&lt; </a:t>
            </a:r>
            <a:r>
              <a:rPr>
                <a:solidFill>
                  <a:srgbClr val="6EECFD"/>
                </a:solidFill>
              </a:rPr>
              <a:t> 電腦版頁面  </a:t>
            </a:r>
            <a:r>
              <a:t>/&gt;</a:t>
            </a:r>
          </a:p>
        </p:txBody>
      </p:sp>
      <p:pic>
        <p:nvPicPr>
          <p:cNvPr id="26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953"/>
          <a:stretch>
            <a:fillRect/>
          </a:stretch>
        </p:blipFill>
        <p:spPr>
          <a:xfrm>
            <a:off x="2129488" y="2803592"/>
            <a:ext cx="3246081" cy="952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0" t="55873" r="0" b="0"/>
          <a:stretch>
            <a:fillRect/>
          </a:stretch>
        </p:blipFill>
        <p:spPr>
          <a:xfrm>
            <a:off x="5469859" y="2803592"/>
            <a:ext cx="3117134" cy="7200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2271" y="2815961"/>
            <a:ext cx="3117059" cy="7563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76124" y="2815961"/>
            <a:ext cx="3117058" cy="3073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06682" y="2815961"/>
            <a:ext cx="3246043" cy="8642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影像" descr="影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788562" y="2815961"/>
            <a:ext cx="3117058" cy="5553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影像" descr="影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76124" y="5998436"/>
            <a:ext cx="3117058" cy="259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影像" descr="影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788562" y="8516932"/>
            <a:ext cx="3117058" cy="3467726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首頁"/>
          <p:cNvSpPr txBox="1"/>
          <p:nvPr/>
        </p:nvSpPr>
        <p:spPr>
          <a:xfrm>
            <a:off x="2159705" y="2119810"/>
            <a:ext cx="927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首頁</a:t>
            </a:r>
          </a:p>
        </p:txBody>
      </p:sp>
      <p:sp>
        <p:nvSpPr>
          <p:cNvPr id="271" name="其他頁面"/>
          <p:cNvSpPr txBox="1"/>
          <p:nvPr/>
        </p:nvSpPr>
        <p:spPr>
          <a:xfrm>
            <a:off x="9830505" y="2125995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其他頁面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&lt;  手機版頁面  /&gt;"/>
          <p:cNvSpPr txBox="1"/>
          <p:nvPr/>
        </p:nvSpPr>
        <p:spPr>
          <a:xfrm>
            <a:off x="-12036" y="724829"/>
            <a:ext cx="2440807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aseline="8570" sz="7000">
                <a:solidFill>
                  <a:srgbClr val="EA33B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&lt; </a:t>
            </a:r>
            <a:r>
              <a:rPr>
                <a:solidFill>
                  <a:srgbClr val="6EECFD"/>
                </a:solidFill>
              </a:rPr>
              <a:t> 手機版頁面  </a:t>
            </a:r>
            <a:r>
              <a:t>/&gt;</a:t>
            </a:r>
          </a:p>
        </p:txBody>
      </p:sp>
      <p:grpSp>
        <p:nvGrpSpPr>
          <p:cNvPr id="276" name="群組"/>
          <p:cNvGrpSpPr/>
          <p:nvPr/>
        </p:nvGrpSpPr>
        <p:grpSpPr>
          <a:xfrm>
            <a:off x="2251556" y="2884286"/>
            <a:ext cx="6034338" cy="10317689"/>
            <a:chOff x="0" y="0"/>
            <a:chExt cx="6034336" cy="10317688"/>
          </a:xfrm>
        </p:grpSpPr>
        <p:pic>
          <p:nvPicPr>
            <p:cNvPr id="274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68052"/>
            <a:stretch>
              <a:fillRect/>
            </a:stretch>
          </p:blipFill>
          <p:spPr>
            <a:xfrm>
              <a:off x="-1" y="-1"/>
              <a:ext cx="2831351" cy="7957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2804" r="0" b="14108"/>
            <a:stretch>
              <a:fillRect/>
            </a:stretch>
          </p:blipFill>
          <p:spPr>
            <a:xfrm>
              <a:off x="3203033" y="2076031"/>
              <a:ext cx="2831304" cy="8241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3" name="群組"/>
          <p:cNvGrpSpPr/>
          <p:nvPr/>
        </p:nvGrpSpPr>
        <p:grpSpPr>
          <a:xfrm>
            <a:off x="9846892" y="2815961"/>
            <a:ext cx="12950376" cy="9004987"/>
            <a:chOff x="0" y="0"/>
            <a:chExt cx="12950375" cy="9004986"/>
          </a:xfrm>
        </p:grpSpPr>
        <p:pic>
          <p:nvPicPr>
            <p:cNvPr id="277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900043" cy="9004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影像" descr="影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66640" y="0"/>
              <a:ext cx="1900044" cy="6624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2192" b="64573"/>
            <a:stretch>
              <a:fillRect/>
            </a:stretch>
          </p:blipFill>
          <p:spPr>
            <a:xfrm>
              <a:off x="4290982" y="0"/>
              <a:ext cx="1984720" cy="39683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5402" r="52192" b="0"/>
            <a:stretch>
              <a:fillRect/>
            </a:stretch>
          </p:blipFill>
          <p:spPr>
            <a:xfrm>
              <a:off x="6457623" y="1027903"/>
              <a:ext cx="1984720" cy="72361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影像" descr="影像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48582"/>
            <a:stretch>
              <a:fillRect/>
            </a:stretch>
          </p:blipFill>
          <p:spPr>
            <a:xfrm>
              <a:off x="8666562" y="-1"/>
              <a:ext cx="2029819" cy="5759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影像" descr="影像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51726" r="0" b="0"/>
            <a:stretch>
              <a:fillRect/>
            </a:stretch>
          </p:blipFill>
          <p:spPr>
            <a:xfrm>
              <a:off x="10920555" y="1027903"/>
              <a:ext cx="2029821" cy="5407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4" name="首頁"/>
          <p:cNvSpPr txBox="1"/>
          <p:nvPr/>
        </p:nvSpPr>
        <p:spPr>
          <a:xfrm>
            <a:off x="2159705" y="2119810"/>
            <a:ext cx="927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首頁</a:t>
            </a:r>
          </a:p>
        </p:txBody>
      </p:sp>
      <p:sp>
        <p:nvSpPr>
          <p:cNvPr id="285" name="其他頁面"/>
          <p:cNvSpPr txBox="1"/>
          <p:nvPr/>
        </p:nvSpPr>
        <p:spPr>
          <a:xfrm>
            <a:off x="9830505" y="2125995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其他頁面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fs-blur.jpeg" descr="fs-blur.jpeg"/>
          <p:cNvPicPr>
            <a:picLocks noChangeAspect="1"/>
          </p:cNvPicPr>
          <p:nvPr/>
        </p:nvPicPr>
        <p:blipFill>
          <a:blip r:embed="rId2">
            <a:alphaModFix amt="53240"/>
            <a:extLst/>
          </a:blip>
          <a:stretch>
            <a:fillRect/>
          </a:stretch>
        </p:blipFill>
        <p:spPr>
          <a:xfrm>
            <a:off x="-186929" y="-4606095"/>
            <a:ext cx="24758037" cy="1857795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&lt;  開發使用技術 /&gt;"/>
          <p:cNvSpPr txBox="1"/>
          <p:nvPr/>
        </p:nvSpPr>
        <p:spPr>
          <a:xfrm>
            <a:off x="-12036" y="724829"/>
            <a:ext cx="2440807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aseline="8570" sz="7000">
                <a:solidFill>
                  <a:srgbClr val="FF00B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&lt;</a:t>
            </a:r>
            <a:r>
              <a:rPr>
                <a:solidFill>
                  <a:srgbClr val="EA33B4"/>
                </a:solidFill>
              </a:rPr>
              <a:t> </a:t>
            </a:r>
            <a:r>
              <a:rPr>
                <a:solidFill>
                  <a:srgbClr val="6EECFD"/>
                </a:solidFill>
              </a:rPr>
              <a:t> </a:t>
            </a:r>
            <a:r>
              <a:rPr>
                <a:solidFill>
                  <a:srgbClr val="00F0FF"/>
                </a:solidFill>
              </a:rPr>
              <a:t>開發使用技術 </a:t>
            </a:r>
            <a:r>
              <a:t>/&gt;</a:t>
            </a:r>
          </a:p>
        </p:txBody>
      </p:sp>
      <p:grpSp>
        <p:nvGrpSpPr>
          <p:cNvPr id="298" name="群組"/>
          <p:cNvGrpSpPr/>
          <p:nvPr/>
        </p:nvGrpSpPr>
        <p:grpSpPr>
          <a:xfrm>
            <a:off x="900293" y="3538209"/>
            <a:ext cx="2717133" cy="3426839"/>
            <a:chOff x="0" y="0"/>
            <a:chExt cx="2717131" cy="3426838"/>
          </a:xfrm>
        </p:grpSpPr>
        <p:grpSp>
          <p:nvGrpSpPr>
            <p:cNvPr id="291" name="群組"/>
            <p:cNvGrpSpPr/>
            <p:nvPr/>
          </p:nvGrpSpPr>
          <p:grpSpPr>
            <a:xfrm>
              <a:off x="0" y="0"/>
              <a:ext cx="2235142" cy="673100"/>
              <a:chOff x="0" y="0"/>
              <a:chExt cx="2235141" cy="673100"/>
            </a:xfrm>
          </p:grpSpPr>
          <p:sp>
            <p:nvSpPr>
              <p:cNvPr id="289" name="圓形"/>
              <p:cNvSpPr/>
              <p:nvPr/>
            </p:nvSpPr>
            <p:spPr>
              <a:xfrm>
                <a:off x="0" y="178568"/>
                <a:ext cx="315964" cy="315964"/>
              </a:xfrm>
              <a:prstGeom prst="ellipse">
                <a:avLst/>
              </a:prstGeom>
              <a:solidFill>
                <a:srgbClr val="00F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0" name="視覺設計"/>
              <p:cNvSpPr txBox="1"/>
              <p:nvPr/>
            </p:nvSpPr>
            <p:spPr>
              <a:xfrm>
                <a:off x="495241" y="-1"/>
                <a:ext cx="1739901" cy="67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視覺設計</a:t>
                </a:r>
              </a:p>
            </p:txBody>
          </p:sp>
        </p:grpSp>
        <p:grpSp>
          <p:nvGrpSpPr>
            <p:cNvPr id="294" name="群組"/>
            <p:cNvGrpSpPr/>
            <p:nvPr/>
          </p:nvGrpSpPr>
          <p:grpSpPr>
            <a:xfrm>
              <a:off x="0" y="1187779"/>
              <a:ext cx="2717132" cy="585113"/>
              <a:chOff x="0" y="0"/>
              <a:chExt cx="2717131" cy="585111"/>
            </a:xfrm>
          </p:grpSpPr>
          <p:sp>
            <p:nvSpPr>
              <p:cNvPr id="292" name="圓形"/>
              <p:cNvSpPr/>
              <p:nvPr/>
            </p:nvSpPr>
            <p:spPr>
              <a:xfrm>
                <a:off x="0" y="134573"/>
                <a:ext cx="315964" cy="315965"/>
              </a:xfrm>
              <a:prstGeom prst="ellipse">
                <a:avLst/>
              </a:prstGeom>
              <a:noFill/>
              <a:ln w="38100" cap="flat">
                <a:solidFill>
                  <a:srgbClr val="00F0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3" name="Photoshop"/>
              <p:cNvSpPr txBox="1"/>
              <p:nvPr/>
            </p:nvSpPr>
            <p:spPr>
              <a:xfrm>
                <a:off x="495241" y="0"/>
                <a:ext cx="2221891" cy="5851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Photoshop</a:t>
                </a:r>
              </a:p>
            </p:txBody>
          </p:sp>
        </p:grpSp>
        <p:grpSp>
          <p:nvGrpSpPr>
            <p:cNvPr id="297" name="群組"/>
            <p:cNvGrpSpPr/>
            <p:nvPr/>
          </p:nvGrpSpPr>
          <p:grpSpPr>
            <a:xfrm>
              <a:off x="-1" y="1998856"/>
              <a:ext cx="1780957" cy="1427983"/>
              <a:chOff x="0" y="134573"/>
              <a:chExt cx="1780955" cy="1427981"/>
            </a:xfrm>
          </p:grpSpPr>
          <p:sp>
            <p:nvSpPr>
              <p:cNvPr id="295" name="圓形"/>
              <p:cNvSpPr/>
              <p:nvPr/>
            </p:nvSpPr>
            <p:spPr>
              <a:xfrm>
                <a:off x="0" y="134573"/>
                <a:ext cx="315964" cy="315965"/>
              </a:xfrm>
              <a:prstGeom prst="ellipse">
                <a:avLst/>
              </a:prstGeom>
              <a:noFill/>
              <a:ln w="38100" cap="flat">
                <a:solidFill>
                  <a:srgbClr val="00F0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6" name="Figma"/>
              <p:cNvSpPr/>
              <p:nvPr/>
            </p:nvSpPr>
            <p:spPr>
              <a:xfrm>
                <a:off x="510955" y="29255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Figma</a:t>
                </a:r>
              </a:p>
            </p:txBody>
          </p:sp>
        </p:grpSp>
      </p:grpSp>
      <p:grpSp>
        <p:nvGrpSpPr>
          <p:cNvPr id="308" name="群組"/>
          <p:cNvGrpSpPr/>
          <p:nvPr/>
        </p:nvGrpSpPr>
        <p:grpSpPr>
          <a:xfrm>
            <a:off x="900293" y="6754707"/>
            <a:ext cx="2235142" cy="3426840"/>
            <a:chOff x="0" y="0"/>
            <a:chExt cx="2235141" cy="3426838"/>
          </a:xfrm>
        </p:grpSpPr>
        <p:grpSp>
          <p:nvGrpSpPr>
            <p:cNvPr id="301" name="群組"/>
            <p:cNvGrpSpPr/>
            <p:nvPr/>
          </p:nvGrpSpPr>
          <p:grpSpPr>
            <a:xfrm>
              <a:off x="0" y="0"/>
              <a:ext cx="2235142" cy="673100"/>
              <a:chOff x="0" y="0"/>
              <a:chExt cx="2235141" cy="673100"/>
            </a:xfrm>
          </p:grpSpPr>
          <p:sp>
            <p:nvSpPr>
              <p:cNvPr id="299" name="圓形"/>
              <p:cNvSpPr/>
              <p:nvPr/>
            </p:nvSpPr>
            <p:spPr>
              <a:xfrm>
                <a:off x="0" y="178568"/>
                <a:ext cx="315964" cy="315964"/>
              </a:xfrm>
              <a:prstGeom prst="ellipse">
                <a:avLst/>
              </a:prstGeom>
              <a:solidFill>
                <a:srgbClr val="00F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0" name="版本控制"/>
              <p:cNvSpPr txBox="1"/>
              <p:nvPr/>
            </p:nvSpPr>
            <p:spPr>
              <a:xfrm>
                <a:off x="495241" y="-1"/>
                <a:ext cx="1739901" cy="67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版本控制</a:t>
                </a:r>
              </a:p>
            </p:txBody>
          </p:sp>
        </p:grpSp>
        <p:grpSp>
          <p:nvGrpSpPr>
            <p:cNvPr id="304" name="群組"/>
            <p:cNvGrpSpPr/>
            <p:nvPr/>
          </p:nvGrpSpPr>
          <p:grpSpPr>
            <a:xfrm>
              <a:off x="0" y="1322354"/>
              <a:ext cx="1765242" cy="1427983"/>
              <a:chOff x="0" y="134573"/>
              <a:chExt cx="1765241" cy="1427981"/>
            </a:xfrm>
          </p:grpSpPr>
          <p:sp>
            <p:nvSpPr>
              <p:cNvPr id="302" name="圓形"/>
              <p:cNvSpPr/>
              <p:nvPr/>
            </p:nvSpPr>
            <p:spPr>
              <a:xfrm>
                <a:off x="0" y="134573"/>
                <a:ext cx="315964" cy="315965"/>
              </a:xfrm>
              <a:prstGeom prst="ellipse">
                <a:avLst/>
              </a:prstGeom>
              <a:noFill/>
              <a:ln w="38100" cap="flat">
                <a:solidFill>
                  <a:srgbClr val="00F0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3" name="Git"/>
              <p:cNvSpPr/>
              <p:nvPr/>
            </p:nvSpPr>
            <p:spPr>
              <a:xfrm>
                <a:off x="495241" y="29255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Git</a:t>
                </a:r>
              </a:p>
            </p:txBody>
          </p:sp>
        </p:grpSp>
        <p:grpSp>
          <p:nvGrpSpPr>
            <p:cNvPr id="307" name="群組"/>
            <p:cNvGrpSpPr/>
            <p:nvPr/>
          </p:nvGrpSpPr>
          <p:grpSpPr>
            <a:xfrm>
              <a:off x="-1" y="1998857"/>
              <a:ext cx="1780957" cy="1427982"/>
              <a:chOff x="0" y="134573"/>
              <a:chExt cx="1780955" cy="1427981"/>
            </a:xfrm>
          </p:grpSpPr>
          <p:sp>
            <p:nvSpPr>
              <p:cNvPr id="305" name="圓形"/>
              <p:cNvSpPr/>
              <p:nvPr/>
            </p:nvSpPr>
            <p:spPr>
              <a:xfrm>
                <a:off x="0" y="134573"/>
                <a:ext cx="315964" cy="315965"/>
              </a:xfrm>
              <a:prstGeom prst="ellipse">
                <a:avLst/>
              </a:prstGeom>
              <a:noFill/>
              <a:ln w="38100" cap="flat">
                <a:solidFill>
                  <a:srgbClr val="00F0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6" name="GitHub"/>
              <p:cNvSpPr/>
              <p:nvPr/>
            </p:nvSpPr>
            <p:spPr>
              <a:xfrm>
                <a:off x="510955" y="29255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GitHub</a:t>
                </a:r>
              </a:p>
            </p:txBody>
          </p:sp>
        </p:grpSp>
      </p:grpSp>
      <p:grpSp>
        <p:nvGrpSpPr>
          <p:cNvPr id="324" name="群組"/>
          <p:cNvGrpSpPr/>
          <p:nvPr/>
        </p:nvGrpSpPr>
        <p:grpSpPr>
          <a:xfrm>
            <a:off x="5219055" y="3462009"/>
            <a:ext cx="3454342" cy="4104021"/>
            <a:chOff x="0" y="0"/>
            <a:chExt cx="3454341" cy="4104020"/>
          </a:xfrm>
        </p:grpSpPr>
        <p:grpSp>
          <p:nvGrpSpPr>
            <p:cNvPr id="311" name="群組"/>
            <p:cNvGrpSpPr/>
            <p:nvPr/>
          </p:nvGrpSpPr>
          <p:grpSpPr>
            <a:xfrm>
              <a:off x="0" y="0"/>
              <a:ext cx="3454342" cy="673100"/>
              <a:chOff x="0" y="0"/>
              <a:chExt cx="3454341" cy="673100"/>
            </a:xfrm>
          </p:grpSpPr>
          <p:sp>
            <p:nvSpPr>
              <p:cNvPr id="309" name="圓形"/>
              <p:cNvSpPr/>
              <p:nvPr/>
            </p:nvSpPr>
            <p:spPr>
              <a:xfrm>
                <a:off x="0" y="178568"/>
                <a:ext cx="315964" cy="315964"/>
              </a:xfrm>
              <a:prstGeom prst="ellipse">
                <a:avLst/>
              </a:prstGeom>
              <a:solidFill>
                <a:srgbClr val="00F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0" name="後端技術與框架"/>
              <p:cNvSpPr txBox="1"/>
              <p:nvPr/>
            </p:nvSpPr>
            <p:spPr>
              <a:xfrm>
                <a:off x="495241" y="-1"/>
                <a:ext cx="2959101" cy="67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後端技術與框架</a:t>
                </a:r>
              </a:p>
            </p:txBody>
          </p:sp>
        </p:grpSp>
        <p:grpSp>
          <p:nvGrpSpPr>
            <p:cNvPr id="314" name="群組"/>
            <p:cNvGrpSpPr/>
            <p:nvPr/>
          </p:nvGrpSpPr>
          <p:grpSpPr>
            <a:xfrm>
              <a:off x="0" y="1322353"/>
              <a:ext cx="1765242" cy="1427983"/>
              <a:chOff x="0" y="134573"/>
              <a:chExt cx="1765241" cy="1427981"/>
            </a:xfrm>
          </p:grpSpPr>
          <p:sp>
            <p:nvSpPr>
              <p:cNvPr id="312" name="圓形"/>
              <p:cNvSpPr/>
              <p:nvPr/>
            </p:nvSpPr>
            <p:spPr>
              <a:xfrm>
                <a:off x="0" y="134573"/>
                <a:ext cx="315964" cy="315965"/>
              </a:xfrm>
              <a:prstGeom prst="ellipse">
                <a:avLst/>
              </a:prstGeom>
              <a:noFill/>
              <a:ln w="38100" cap="flat">
                <a:solidFill>
                  <a:srgbClr val="00F0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3" name="Node.js"/>
              <p:cNvSpPr/>
              <p:nvPr/>
            </p:nvSpPr>
            <p:spPr>
              <a:xfrm>
                <a:off x="495241" y="29255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Node.js</a:t>
                </a:r>
              </a:p>
            </p:txBody>
          </p:sp>
        </p:grpSp>
        <p:grpSp>
          <p:nvGrpSpPr>
            <p:cNvPr id="317" name="群組"/>
            <p:cNvGrpSpPr/>
            <p:nvPr/>
          </p:nvGrpSpPr>
          <p:grpSpPr>
            <a:xfrm>
              <a:off x="-1" y="1998856"/>
              <a:ext cx="1780957" cy="1427983"/>
              <a:chOff x="0" y="134573"/>
              <a:chExt cx="1780955" cy="1427981"/>
            </a:xfrm>
          </p:grpSpPr>
          <p:sp>
            <p:nvSpPr>
              <p:cNvPr id="315" name="圓形"/>
              <p:cNvSpPr/>
              <p:nvPr/>
            </p:nvSpPr>
            <p:spPr>
              <a:xfrm>
                <a:off x="0" y="134573"/>
                <a:ext cx="315964" cy="315965"/>
              </a:xfrm>
              <a:prstGeom prst="ellipse">
                <a:avLst/>
              </a:prstGeom>
              <a:noFill/>
              <a:ln w="38100" cap="flat">
                <a:solidFill>
                  <a:srgbClr val="00F0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6" name="Express.js"/>
              <p:cNvSpPr/>
              <p:nvPr/>
            </p:nvSpPr>
            <p:spPr>
              <a:xfrm>
                <a:off x="510955" y="29255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Express.js</a:t>
                </a:r>
              </a:p>
            </p:txBody>
          </p:sp>
        </p:grpSp>
        <p:grpSp>
          <p:nvGrpSpPr>
            <p:cNvPr id="320" name="群組"/>
            <p:cNvGrpSpPr/>
            <p:nvPr/>
          </p:nvGrpSpPr>
          <p:grpSpPr>
            <a:xfrm>
              <a:off x="-1" y="2676038"/>
              <a:ext cx="1780957" cy="1427983"/>
              <a:chOff x="0" y="134573"/>
              <a:chExt cx="1780955" cy="1427981"/>
            </a:xfrm>
          </p:grpSpPr>
          <p:sp>
            <p:nvSpPr>
              <p:cNvPr id="318" name="圓形"/>
              <p:cNvSpPr/>
              <p:nvPr/>
            </p:nvSpPr>
            <p:spPr>
              <a:xfrm>
                <a:off x="0" y="134573"/>
                <a:ext cx="315964" cy="315965"/>
              </a:xfrm>
              <a:prstGeom prst="ellipse">
                <a:avLst/>
              </a:prstGeom>
              <a:noFill/>
              <a:ln w="38100" cap="flat">
                <a:solidFill>
                  <a:srgbClr val="00F0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9" name="MySQL"/>
              <p:cNvSpPr/>
              <p:nvPr/>
            </p:nvSpPr>
            <p:spPr>
              <a:xfrm>
                <a:off x="510955" y="29255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MySQL</a:t>
                </a:r>
              </a:p>
            </p:txBody>
          </p:sp>
        </p:grpSp>
        <p:grpSp>
          <p:nvGrpSpPr>
            <p:cNvPr id="323" name="群組"/>
            <p:cNvGrpSpPr/>
            <p:nvPr/>
          </p:nvGrpSpPr>
          <p:grpSpPr>
            <a:xfrm>
              <a:off x="-1" y="3216498"/>
              <a:ext cx="2957586" cy="585113"/>
              <a:chOff x="0" y="0"/>
              <a:chExt cx="2957584" cy="585111"/>
            </a:xfrm>
          </p:grpSpPr>
          <p:sp>
            <p:nvSpPr>
              <p:cNvPr id="321" name="圓形"/>
              <p:cNvSpPr/>
              <p:nvPr/>
            </p:nvSpPr>
            <p:spPr>
              <a:xfrm>
                <a:off x="0" y="134573"/>
                <a:ext cx="315964" cy="315965"/>
              </a:xfrm>
              <a:prstGeom prst="ellipse">
                <a:avLst/>
              </a:prstGeom>
              <a:noFill/>
              <a:ln w="38100" cap="flat">
                <a:solidFill>
                  <a:srgbClr val="00F0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2" name="RESTful API"/>
              <p:cNvSpPr txBox="1"/>
              <p:nvPr/>
            </p:nvSpPr>
            <p:spPr>
              <a:xfrm>
                <a:off x="510955" y="-1"/>
                <a:ext cx="2446630" cy="5851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200">
                    <a:solidFill>
                      <a:srgbClr val="F9F9F9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RESTful API</a:t>
                </a:r>
              </a:p>
            </p:txBody>
          </p:sp>
        </p:grpSp>
      </p:grpSp>
      <p:grpSp>
        <p:nvGrpSpPr>
          <p:cNvPr id="327" name="群組"/>
          <p:cNvGrpSpPr/>
          <p:nvPr/>
        </p:nvGrpSpPr>
        <p:grpSpPr>
          <a:xfrm>
            <a:off x="10135021" y="3462009"/>
            <a:ext cx="3454342" cy="673101"/>
            <a:chOff x="0" y="0"/>
            <a:chExt cx="3454341" cy="673100"/>
          </a:xfrm>
        </p:grpSpPr>
        <p:sp>
          <p:nvSpPr>
            <p:cNvPr id="325" name="圓形"/>
            <p:cNvSpPr/>
            <p:nvPr/>
          </p:nvSpPr>
          <p:spPr>
            <a:xfrm>
              <a:off x="0" y="178568"/>
              <a:ext cx="315964" cy="315964"/>
            </a:xfrm>
            <a:prstGeom prst="ellipse">
              <a:avLst/>
            </a:prstGeom>
            <a:solidFill>
              <a:srgbClr val="00F0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6" name="前端技術與框架"/>
            <p:cNvSpPr txBox="1"/>
            <p:nvPr/>
          </p:nvSpPr>
          <p:spPr>
            <a:xfrm>
              <a:off x="495241" y="-1"/>
              <a:ext cx="2959101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前端技術與框架</a:t>
              </a:r>
            </a:p>
          </p:txBody>
        </p:sp>
      </p:grpSp>
      <p:grpSp>
        <p:nvGrpSpPr>
          <p:cNvPr id="330" name="群組"/>
          <p:cNvGrpSpPr/>
          <p:nvPr/>
        </p:nvGrpSpPr>
        <p:grpSpPr>
          <a:xfrm>
            <a:off x="10135021" y="4784363"/>
            <a:ext cx="1765242" cy="1427982"/>
            <a:chOff x="0" y="134573"/>
            <a:chExt cx="1765241" cy="1427981"/>
          </a:xfrm>
        </p:grpSpPr>
        <p:sp>
          <p:nvSpPr>
            <p:cNvPr id="328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HTML"/>
            <p:cNvSpPr/>
            <p:nvPr/>
          </p:nvSpPr>
          <p:spPr>
            <a:xfrm>
              <a:off x="495241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HTML</a:t>
              </a:r>
            </a:p>
          </p:txBody>
        </p:sp>
      </p:grpSp>
      <p:grpSp>
        <p:nvGrpSpPr>
          <p:cNvPr id="333" name="群組"/>
          <p:cNvGrpSpPr/>
          <p:nvPr/>
        </p:nvGrpSpPr>
        <p:grpSpPr>
          <a:xfrm>
            <a:off x="10135021" y="5460865"/>
            <a:ext cx="1780957" cy="1427983"/>
            <a:chOff x="0" y="134573"/>
            <a:chExt cx="1780955" cy="1427981"/>
          </a:xfrm>
        </p:grpSpPr>
        <p:sp>
          <p:nvSpPr>
            <p:cNvPr id="331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CSS"/>
            <p:cNvSpPr/>
            <p:nvPr/>
          </p:nvSpPr>
          <p:spPr>
            <a:xfrm>
              <a:off x="510955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CSS</a:t>
              </a:r>
            </a:p>
          </p:txBody>
        </p:sp>
      </p:grpSp>
      <p:grpSp>
        <p:nvGrpSpPr>
          <p:cNvPr id="336" name="群組"/>
          <p:cNvGrpSpPr/>
          <p:nvPr/>
        </p:nvGrpSpPr>
        <p:grpSpPr>
          <a:xfrm>
            <a:off x="10135021" y="6698802"/>
            <a:ext cx="2738537" cy="585113"/>
            <a:chOff x="0" y="0"/>
            <a:chExt cx="2738535" cy="585111"/>
          </a:xfrm>
        </p:grpSpPr>
        <p:sp>
          <p:nvSpPr>
            <p:cNvPr id="334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Material UI"/>
            <p:cNvSpPr txBox="1"/>
            <p:nvPr/>
          </p:nvSpPr>
          <p:spPr>
            <a:xfrm>
              <a:off x="510955" y="-1"/>
              <a:ext cx="2227581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Material UI</a:t>
              </a:r>
            </a:p>
          </p:txBody>
        </p:sp>
      </p:grpSp>
      <p:grpSp>
        <p:nvGrpSpPr>
          <p:cNvPr id="339" name="群組"/>
          <p:cNvGrpSpPr/>
          <p:nvPr/>
        </p:nvGrpSpPr>
        <p:grpSpPr>
          <a:xfrm>
            <a:off x="10135021" y="7528706"/>
            <a:ext cx="1780957" cy="1427983"/>
            <a:chOff x="0" y="134573"/>
            <a:chExt cx="1780955" cy="1427981"/>
          </a:xfrm>
        </p:grpSpPr>
        <p:sp>
          <p:nvSpPr>
            <p:cNvPr id="337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8" name="React.js"/>
            <p:cNvSpPr/>
            <p:nvPr/>
          </p:nvSpPr>
          <p:spPr>
            <a:xfrm>
              <a:off x="510955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React.js</a:t>
              </a:r>
            </a:p>
          </p:txBody>
        </p:sp>
      </p:grpSp>
      <p:grpSp>
        <p:nvGrpSpPr>
          <p:cNvPr id="342" name="群組"/>
          <p:cNvGrpSpPr/>
          <p:nvPr/>
        </p:nvGrpSpPr>
        <p:grpSpPr>
          <a:xfrm>
            <a:off x="10149719" y="8256688"/>
            <a:ext cx="1780957" cy="1427983"/>
            <a:chOff x="0" y="134573"/>
            <a:chExt cx="1780955" cy="1427981"/>
          </a:xfrm>
        </p:grpSpPr>
        <p:sp>
          <p:nvSpPr>
            <p:cNvPr id="340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Next.js"/>
            <p:cNvSpPr/>
            <p:nvPr/>
          </p:nvSpPr>
          <p:spPr>
            <a:xfrm>
              <a:off x="510955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Next.js</a:t>
              </a:r>
            </a:p>
          </p:txBody>
        </p:sp>
      </p:grpSp>
      <p:grpSp>
        <p:nvGrpSpPr>
          <p:cNvPr id="345" name="群組"/>
          <p:cNvGrpSpPr/>
          <p:nvPr/>
        </p:nvGrpSpPr>
        <p:grpSpPr>
          <a:xfrm>
            <a:off x="10135021" y="6138047"/>
            <a:ext cx="1780957" cy="1427983"/>
            <a:chOff x="0" y="134573"/>
            <a:chExt cx="1780955" cy="1427981"/>
          </a:xfrm>
        </p:grpSpPr>
        <p:sp>
          <p:nvSpPr>
            <p:cNvPr id="343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JavaScript"/>
            <p:cNvSpPr/>
            <p:nvPr/>
          </p:nvSpPr>
          <p:spPr>
            <a:xfrm>
              <a:off x="510955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JavaScript</a:t>
              </a:r>
            </a:p>
          </p:txBody>
        </p:sp>
      </p:grpSp>
      <p:grpSp>
        <p:nvGrpSpPr>
          <p:cNvPr id="348" name="群組"/>
          <p:cNvGrpSpPr/>
          <p:nvPr/>
        </p:nvGrpSpPr>
        <p:grpSpPr>
          <a:xfrm>
            <a:off x="10173121" y="8984670"/>
            <a:ext cx="1780957" cy="1427983"/>
            <a:chOff x="0" y="134573"/>
            <a:chExt cx="1780955" cy="1427981"/>
          </a:xfrm>
        </p:grpSpPr>
        <p:sp>
          <p:nvSpPr>
            <p:cNvPr id="346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7" name="AJAX"/>
            <p:cNvSpPr/>
            <p:nvPr/>
          </p:nvSpPr>
          <p:spPr>
            <a:xfrm>
              <a:off x="510955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AJAX</a:t>
              </a:r>
            </a:p>
          </p:txBody>
        </p:sp>
      </p:grpSp>
      <p:grpSp>
        <p:nvGrpSpPr>
          <p:cNvPr id="351" name="群組"/>
          <p:cNvGrpSpPr/>
          <p:nvPr/>
        </p:nvGrpSpPr>
        <p:grpSpPr>
          <a:xfrm>
            <a:off x="15099620" y="3462009"/>
            <a:ext cx="2641543" cy="673101"/>
            <a:chOff x="0" y="0"/>
            <a:chExt cx="2641541" cy="673100"/>
          </a:xfrm>
        </p:grpSpPr>
        <p:sp>
          <p:nvSpPr>
            <p:cNvPr id="349" name="圓形"/>
            <p:cNvSpPr/>
            <p:nvPr/>
          </p:nvSpPr>
          <p:spPr>
            <a:xfrm>
              <a:off x="0" y="178568"/>
              <a:ext cx="315964" cy="315964"/>
            </a:xfrm>
            <a:prstGeom prst="ellipse">
              <a:avLst/>
            </a:prstGeom>
            <a:solidFill>
              <a:srgbClr val="00F0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0" name="第三方套件"/>
            <p:cNvSpPr txBox="1"/>
            <p:nvPr/>
          </p:nvSpPr>
          <p:spPr>
            <a:xfrm>
              <a:off x="495241" y="-1"/>
              <a:ext cx="2146301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第三方套件</a:t>
              </a:r>
            </a:p>
          </p:txBody>
        </p:sp>
      </p:grpSp>
      <p:grpSp>
        <p:nvGrpSpPr>
          <p:cNvPr id="354" name="群組"/>
          <p:cNvGrpSpPr/>
          <p:nvPr/>
        </p:nvGrpSpPr>
        <p:grpSpPr>
          <a:xfrm>
            <a:off x="15099620" y="4784363"/>
            <a:ext cx="1765243" cy="1427982"/>
            <a:chOff x="0" y="134573"/>
            <a:chExt cx="1765241" cy="1427981"/>
          </a:xfrm>
        </p:grpSpPr>
        <p:sp>
          <p:nvSpPr>
            <p:cNvPr id="352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Cors"/>
            <p:cNvSpPr/>
            <p:nvPr/>
          </p:nvSpPr>
          <p:spPr>
            <a:xfrm>
              <a:off x="495241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Cors</a:t>
              </a:r>
            </a:p>
          </p:txBody>
        </p:sp>
      </p:grpSp>
      <p:grpSp>
        <p:nvGrpSpPr>
          <p:cNvPr id="357" name="群組"/>
          <p:cNvGrpSpPr/>
          <p:nvPr/>
        </p:nvGrpSpPr>
        <p:grpSpPr>
          <a:xfrm>
            <a:off x="15099621" y="5349386"/>
            <a:ext cx="3357077" cy="585113"/>
            <a:chOff x="0" y="0"/>
            <a:chExt cx="3357076" cy="585111"/>
          </a:xfrm>
        </p:grpSpPr>
        <p:sp>
          <p:nvSpPr>
            <p:cNvPr id="355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jsonwebtoken"/>
            <p:cNvSpPr txBox="1"/>
            <p:nvPr/>
          </p:nvSpPr>
          <p:spPr>
            <a:xfrm>
              <a:off x="510955" y="-1"/>
              <a:ext cx="2846122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jsonwebtoken</a:t>
              </a:r>
            </a:p>
          </p:txBody>
        </p:sp>
      </p:grpSp>
      <p:grpSp>
        <p:nvGrpSpPr>
          <p:cNvPr id="360" name="群組"/>
          <p:cNvGrpSpPr/>
          <p:nvPr/>
        </p:nvGrpSpPr>
        <p:grpSpPr>
          <a:xfrm>
            <a:off x="15099620" y="6883155"/>
            <a:ext cx="1780957" cy="1427983"/>
            <a:chOff x="0" y="134573"/>
            <a:chExt cx="1780955" cy="1427981"/>
          </a:xfrm>
        </p:grpSpPr>
        <p:sp>
          <p:nvSpPr>
            <p:cNvPr id="358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9" name="Dayjs"/>
            <p:cNvSpPr/>
            <p:nvPr/>
          </p:nvSpPr>
          <p:spPr>
            <a:xfrm>
              <a:off x="510955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Dayjs</a:t>
              </a:r>
            </a:p>
          </p:txBody>
        </p:sp>
      </p:grpSp>
      <p:grpSp>
        <p:nvGrpSpPr>
          <p:cNvPr id="363" name="群組"/>
          <p:cNvGrpSpPr/>
          <p:nvPr/>
        </p:nvGrpSpPr>
        <p:grpSpPr>
          <a:xfrm>
            <a:off x="15099620" y="7582753"/>
            <a:ext cx="1780957" cy="1427983"/>
            <a:chOff x="0" y="134573"/>
            <a:chExt cx="1780955" cy="1427981"/>
          </a:xfrm>
        </p:grpSpPr>
        <p:sp>
          <p:nvSpPr>
            <p:cNvPr id="361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bcryptjs"/>
            <p:cNvSpPr/>
            <p:nvPr/>
          </p:nvSpPr>
          <p:spPr>
            <a:xfrm>
              <a:off x="510955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bcryptjs</a:t>
              </a:r>
            </a:p>
          </p:txBody>
        </p:sp>
      </p:grpSp>
      <p:grpSp>
        <p:nvGrpSpPr>
          <p:cNvPr id="366" name="群組"/>
          <p:cNvGrpSpPr/>
          <p:nvPr/>
        </p:nvGrpSpPr>
        <p:grpSpPr>
          <a:xfrm>
            <a:off x="15099620" y="8282350"/>
            <a:ext cx="1780957" cy="1427983"/>
            <a:chOff x="0" y="134573"/>
            <a:chExt cx="1780955" cy="1427981"/>
          </a:xfrm>
        </p:grpSpPr>
        <p:sp>
          <p:nvSpPr>
            <p:cNvPr id="364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dontenv"/>
            <p:cNvSpPr/>
            <p:nvPr/>
          </p:nvSpPr>
          <p:spPr>
            <a:xfrm>
              <a:off x="510955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dontenv</a:t>
              </a:r>
            </a:p>
          </p:txBody>
        </p:sp>
      </p:grpSp>
      <p:grpSp>
        <p:nvGrpSpPr>
          <p:cNvPr id="369" name="群組"/>
          <p:cNvGrpSpPr/>
          <p:nvPr/>
        </p:nvGrpSpPr>
        <p:grpSpPr>
          <a:xfrm>
            <a:off x="15099620" y="6048984"/>
            <a:ext cx="2927919" cy="585112"/>
            <a:chOff x="0" y="0"/>
            <a:chExt cx="2927917" cy="585111"/>
          </a:xfrm>
        </p:grpSpPr>
        <p:sp>
          <p:nvSpPr>
            <p:cNvPr id="367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Sweetalert2"/>
            <p:cNvSpPr txBox="1"/>
            <p:nvPr/>
          </p:nvSpPr>
          <p:spPr>
            <a:xfrm>
              <a:off x="510955" y="-1"/>
              <a:ext cx="2416963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Sweetalert2</a:t>
              </a:r>
            </a:p>
          </p:txBody>
        </p:sp>
      </p:grpSp>
      <p:grpSp>
        <p:nvGrpSpPr>
          <p:cNvPr id="372" name="群組"/>
          <p:cNvGrpSpPr/>
          <p:nvPr/>
        </p:nvGrpSpPr>
        <p:grpSpPr>
          <a:xfrm>
            <a:off x="15099620" y="8981948"/>
            <a:ext cx="1780957" cy="1427983"/>
            <a:chOff x="0" y="134573"/>
            <a:chExt cx="1780955" cy="1427981"/>
          </a:xfrm>
        </p:grpSpPr>
        <p:sp>
          <p:nvSpPr>
            <p:cNvPr id="370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1" name="Swiper"/>
            <p:cNvSpPr/>
            <p:nvPr/>
          </p:nvSpPr>
          <p:spPr>
            <a:xfrm>
              <a:off x="510955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Swiper</a:t>
              </a:r>
            </a:p>
          </p:txBody>
        </p:sp>
      </p:grpSp>
      <p:grpSp>
        <p:nvGrpSpPr>
          <p:cNvPr id="375" name="群組"/>
          <p:cNvGrpSpPr/>
          <p:nvPr/>
        </p:nvGrpSpPr>
        <p:grpSpPr>
          <a:xfrm>
            <a:off x="15099620" y="9546972"/>
            <a:ext cx="2830383" cy="585112"/>
            <a:chOff x="0" y="0"/>
            <a:chExt cx="2830381" cy="585111"/>
          </a:xfrm>
        </p:grpSpPr>
        <p:sp>
          <p:nvSpPr>
            <p:cNvPr id="373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video-react"/>
            <p:cNvSpPr txBox="1"/>
            <p:nvPr/>
          </p:nvSpPr>
          <p:spPr>
            <a:xfrm>
              <a:off x="510955" y="-1"/>
              <a:ext cx="2319427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video-react</a:t>
              </a:r>
            </a:p>
          </p:txBody>
        </p:sp>
      </p:grpSp>
      <p:grpSp>
        <p:nvGrpSpPr>
          <p:cNvPr id="378" name="群組"/>
          <p:cNvGrpSpPr/>
          <p:nvPr/>
        </p:nvGrpSpPr>
        <p:grpSpPr>
          <a:xfrm>
            <a:off x="15099620" y="10246569"/>
            <a:ext cx="2822255" cy="585113"/>
            <a:chOff x="0" y="0"/>
            <a:chExt cx="2822253" cy="585111"/>
          </a:xfrm>
        </p:grpSpPr>
        <p:sp>
          <p:nvSpPr>
            <p:cNvPr id="376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jwt-decode"/>
            <p:cNvSpPr txBox="1"/>
            <p:nvPr/>
          </p:nvSpPr>
          <p:spPr>
            <a:xfrm>
              <a:off x="510955" y="-1"/>
              <a:ext cx="2311299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jwt-decode</a:t>
              </a:r>
            </a:p>
          </p:txBody>
        </p:sp>
      </p:grpSp>
      <p:grpSp>
        <p:nvGrpSpPr>
          <p:cNvPr id="381" name="群組"/>
          <p:cNvGrpSpPr/>
          <p:nvPr/>
        </p:nvGrpSpPr>
        <p:grpSpPr>
          <a:xfrm>
            <a:off x="15099621" y="10946166"/>
            <a:ext cx="5411429" cy="585113"/>
            <a:chOff x="0" y="0"/>
            <a:chExt cx="5411428" cy="585111"/>
          </a:xfrm>
        </p:grpSpPr>
        <p:sp>
          <p:nvSpPr>
            <p:cNvPr id="379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0" name="@react-google-maps/api"/>
            <p:cNvSpPr txBox="1"/>
            <p:nvPr/>
          </p:nvSpPr>
          <p:spPr>
            <a:xfrm>
              <a:off x="510955" y="-1"/>
              <a:ext cx="4900474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@react-google-maps/api</a:t>
              </a:r>
            </a:p>
          </p:txBody>
        </p:sp>
      </p:grpSp>
      <p:grpSp>
        <p:nvGrpSpPr>
          <p:cNvPr id="384" name="群組"/>
          <p:cNvGrpSpPr/>
          <p:nvPr/>
        </p:nvGrpSpPr>
        <p:grpSpPr>
          <a:xfrm>
            <a:off x="20128092" y="4784363"/>
            <a:ext cx="1765242" cy="1427982"/>
            <a:chOff x="0" y="134573"/>
            <a:chExt cx="1765241" cy="1427981"/>
          </a:xfrm>
        </p:grpSpPr>
        <p:sp>
          <p:nvSpPr>
            <p:cNvPr id="382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3" name="multer"/>
            <p:cNvSpPr/>
            <p:nvPr/>
          </p:nvSpPr>
          <p:spPr>
            <a:xfrm>
              <a:off x="495241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multer</a:t>
              </a:r>
            </a:p>
          </p:txBody>
        </p:sp>
      </p:grpSp>
      <p:grpSp>
        <p:nvGrpSpPr>
          <p:cNvPr id="387" name="群組"/>
          <p:cNvGrpSpPr/>
          <p:nvPr/>
        </p:nvGrpSpPr>
        <p:grpSpPr>
          <a:xfrm>
            <a:off x="20128092" y="5326291"/>
            <a:ext cx="2782969" cy="585113"/>
            <a:chOff x="0" y="0"/>
            <a:chExt cx="2782968" cy="585111"/>
          </a:xfrm>
        </p:grpSpPr>
        <p:sp>
          <p:nvSpPr>
            <p:cNvPr id="385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6" name="nodemailer"/>
            <p:cNvSpPr txBox="1"/>
            <p:nvPr/>
          </p:nvSpPr>
          <p:spPr>
            <a:xfrm>
              <a:off x="495241" y="0"/>
              <a:ext cx="2287728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nodemailer</a:t>
              </a:r>
            </a:p>
          </p:txBody>
        </p:sp>
      </p:grpSp>
      <p:grpSp>
        <p:nvGrpSpPr>
          <p:cNvPr id="390" name="群組"/>
          <p:cNvGrpSpPr/>
          <p:nvPr/>
        </p:nvGrpSpPr>
        <p:grpSpPr>
          <a:xfrm>
            <a:off x="20128092" y="6003473"/>
            <a:ext cx="3132067" cy="585113"/>
            <a:chOff x="0" y="0"/>
            <a:chExt cx="3132066" cy="585111"/>
          </a:xfrm>
        </p:grpSpPr>
        <p:sp>
          <p:nvSpPr>
            <p:cNvPr id="388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9" name="SMTP Server"/>
            <p:cNvSpPr txBox="1"/>
            <p:nvPr/>
          </p:nvSpPr>
          <p:spPr>
            <a:xfrm>
              <a:off x="495241" y="0"/>
              <a:ext cx="2636826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SMTP Server</a:t>
              </a:r>
            </a:p>
          </p:txBody>
        </p:sp>
      </p:grpSp>
      <p:grpSp>
        <p:nvGrpSpPr>
          <p:cNvPr id="393" name="群組"/>
          <p:cNvGrpSpPr/>
          <p:nvPr/>
        </p:nvGrpSpPr>
        <p:grpSpPr>
          <a:xfrm>
            <a:off x="20128092" y="6654808"/>
            <a:ext cx="2926835" cy="673101"/>
            <a:chOff x="0" y="-43994"/>
            <a:chExt cx="2926834" cy="673100"/>
          </a:xfrm>
        </p:grpSpPr>
        <p:sp>
          <p:nvSpPr>
            <p:cNvPr id="391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2" name="Google 登入"/>
            <p:cNvSpPr txBox="1"/>
            <p:nvPr/>
          </p:nvSpPr>
          <p:spPr>
            <a:xfrm>
              <a:off x="495241" y="-43995"/>
              <a:ext cx="2431594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Google 登入</a:t>
              </a:r>
            </a:p>
          </p:txBody>
        </p:sp>
      </p:grpSp>
      <p:grpSp>
        <p:nvGrpSpPr>
          <p:cNvPr id="396" name="群組"/>
          <p:cNvGrpSpPr/>
          <p:nvPr/>
        </p:nvGrpSpPr>
        <p:grpSpPr>
          <a:xfrm>
            <a:off x="20128092" y="7346579"/>
            <a:ext cx="3560006" cy="673101"/>
            <a:chOff x="0" y="-43994"/>
            <a:chExt cx="3560005" cy="673100"/>
          </a:xfrm>
        </p:grpSpPr>
        <p:sp>
          <p:nvSpPr>
            <p:cNvPr id="394" name="圓形"/>
            <p:cNvSpPr/>
            <p:nvPr/>
          </p:nvSpPr>
          <p:spPr>
            <a:xfrm>
              <a:off x="0" y="134573"/>
              <a:ext cx="315964" cy="315965"/>
            </a:xfrm>
            <a:prstGeom prst="ellipse">
              <a:avLst/>
            </a:prstGeom>
            <a:noFill/>
            <a:ln w="38100" cap="flat">
              <a:solidFill>
                <a:srgbClr val="00F0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5" name="ECPAY綠界金流"/>
            <p:cNvSpPr txBox="1"/>
            <p:nvPr/>
          </p:nvSpPr>
          <p:spPr>
            <a:xfrm>
              <a:off x="495241" y="-43995"/>
              <a:ext cx="3064765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200">
                  <a:solidFill>
                    <a:srgbClr val="F9F9F9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ECPAY綠界金流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fs-blur.jpeg" descr="fs-blur.jpeg"/>
          <p:cNvPicPr>
            <a:picLocks noChangeAspect="1"/>
          </p:cNvPicPr>
          <p:nvPr/>
        </p:nvPicPr>
        <p:blipFill>
          <a:blip r:embed="rId2">
            <a:alphaModFix amt="53240"/>
            <a:extLst/>
          </a:blip>
          <a:stretch>
            <a:fillRect/>
          </a:stretch>
        </p:blipFill>
        <p:spPr>
          <a:xfrm>
            <a:off x="-186929" y="-4606095"/>
            <a:ext cx="24758037" cy="18577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rcRect l="684" t="2316" r="684" b="758"/>
          <a:stretch>
            <a:fillRect/>
          </a:stretch>
        </p:blipFill>
        <p:spPr>
          <a:xfrm>
            <a:off x="10375503" y="3878815"/>
            <a:ext cx="3632902" cy="35701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400" name="BbDuwcm3KZM8Pq7HW5nidsDrYdsdBn9yMmBLMYckCEcMyYOqLSXrmNHsR5zEqp4yjA3xs_2hAqC1LwGA2FRxDaTiichg6cBmi44UZuLuNClGeJTNGwkqo5wPRMbAE8k5Y5K3urQdbkd2mdrumu9CkirLpA=s2048.png" descr="BbDuwcm3KZM8Pq7HW5nidsDrYdsdBn9yMmBLMYckCEcMyYOqLSXrmNHsR5zEqp4yjA3xs_2hAqC1LwGA2FRxDaTiichg6cBmi44UZuLuNClGeJTNGwkqo5wPRMbAE8k5Y5K3urQdbkd2mdrumu9CkirLpA=s2048.png"/>
          <p:cNvPicPr>
            <a:picLocks noChangeAspect="1"/>
          </p:cNvPicPr>
          <p:nvPr/>
        </p:nvPicPr>
        <p:blipFill>
          <a:blip r:embed="rId4">
            <a:extLst/>
          </a:blip>
          <a:srcRect l="0" t="49338" r="0" b="0"/>
          <a:stretch>
            <a:fillRect/>
          </a:stretch>
        </p:blipFill>
        <p:spPr>
          <a:xfrm>
            <a:off x="10287000" y="7687037"/>
            <a:ext cx="3810000" cy="1299668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Enter"/>
          <p:cNvSpPr txBox="1"/>
          <p:nvPr/>
        </p:nvSpPr>
        <p:spPr>
          <a:xfrm>
            <a:off x="11647930" y="8056697"/>
            <a:ext cx="1088137" cy="560449"/>
          </a:xfrm>
          <a:prstGeom prst="rect">
            <a:avLst/>
          </a:prstGeom>
          <a:solidFill>
            <a:srgbClr val="0F172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